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Cyrl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/>
              <a:t>Кликните и уредите стил поднаслова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Уредите стил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RS"/>
              <a:t>Уредите стил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Уредите стил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Уредите стил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RS"/>
              <a:t>Уредите стил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RS"/>
              <a:t>Уредите стил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RS"/>
              <a:t>Уредите стил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Уредите стил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RS"/>
              <a:t>Кликните и уредите наслов</a:t>
            </a:r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RS"/>
              <a:t>Уредите стил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r-Cyrl-RS" smtClean="0"/>
              <a:t>2018-09-13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Cyrl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