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emf" ContentType="image/x-emf"/>
  <Default Extension="jpg" ContentType="image/jpeg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</Types>
</file>

<file path=_rels/.rels><?xml version="1.0" encoding="UTF-8" standalone="yes"?><Relationships xmlns="http://schemas.openxmlformats.org/package/2006/relationships"><Relationship Id="rId3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</p:sldIdLst>
  <p:sldSz cx="9144000" cy="6858000" type="screen4x3"/>
  <p:notesSz cx="6858000" cy="9144000"/>
  <p:defaultTextStyle>
    <a:defPPr>
      <a:defRPr/>
    </a:defPPr>
    <a:lvl1pPr marL="0" algn="l">
      <a:defRPr sz="1800">
        <a:solidFill>
          <a:schemeClr val="tx1"/>
        </a:solidFill>
        <a:latin typeface="+mn-lt"/>
      </a:defRPr>
    </a:lvl1pPr>
    <a:lvl2pPr marL="457200" algn="l">
      <a:defRPr sz="1800">
        <a:solidFill>
          <a:schemeClr val="tx1"/>
        </a:solidFill>
        <a:latin typeface="+mn-lt"/>
      </a:defRPr>
    </a:lvl2pPr>
    <a:lvl3pPr marL="914400" algn="l">
      <a:defRPr sz="1800">
        <a:solidFill>
          <a:schemeClr val="tx1"/>
        </a:solidFill>
        <a:latin typeface="+mn-lt"/>
      </a:defRPr>
    </a:lvl3pPr>
    <a:lvl4pPr marL="1371600" algn="l">
      <a:defRPr sz="1800">
        <a:solidFill>
          <a:schemeClr val="tx1"/>
        </a:solidFill>
        <a:latin typeface="+mn-lt"/>
      </a:defRPr>
    </a:lvl4pPr>
    <a:lvl5pPr marL="1828800" algn="l">
      <a:defRPr sz="1800">
        <a:solidFill>
          <a:schemeClr val="tx1"/>
        </a:solidFill>
        <a:latin typeface="+mn-lt"/>
      </a:defRPr>
    </a:lvl5pPr>
    <a:lvl6pPr marL="2286000" algn="l">
      <a:defRPr sz="1800">
        <a:solidFill>
          <a:schemeClr val="tx1"/>
        </a:solidFill>
        <a:latin typeface="+mn-lt"/>
      </a:defRPr>
    </a:lvl6pPr>
    <a:lvl7pPr marL="2743200" algn="l">
      <a:defRPr sz="1800">
        <a:solidFill>
          <a:schemeClr val="tx1"/>
        </a:solidFill>
        <a:latin typeface="+mn-lt"/>
      </a:defRPr>
    </a:lvl7pPr>
    <a:lvl8pPr marL="3200400" algn="l">
      <a:defRPr sz="1800">
        <a:solidFill>
          <a:schemeClr val="tx1"/>
        </a:solidFill>
        <a:latin typeface="+mn-lt"/>
      </a:defRPr>
    </a:lvl8pPr>
    <a:lvl9pPr marL="3657600" algn="l">
      <a:defRPr sz="1800">
        <a:solidFill>
          <a:schemeClr val="tx1"/>
        </a:solidFill>
        <a:latin typeface="+mn-lt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DD9BFC07-26AF-A1D0-1C9E-CD1D01B487A8}">
  <a:tblStyle styleId="{F277DC5A-598B-7A21-74A5-DB94E1BC78D7}" styleName="Lined - Accent 2">
    <a:wholeTbl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</a:tcStyle>
    </a:wholeTbl>
    <a:band1H>
      <a:tcStyle>
        <a:tcBdr/>
      </a:tcStyle>
    </a:band1H>
    <a:band2H>
      <a:tcStyle>
        <a:tcBdr/>
        <a:fill>
          <a:solidFill>
            <a:srgbClr val="F2DBDB"/>
          </a:solidFill>
        </a:fill>
      </a:tcStyle>
    </a:band2H>
    <a:band1V>
      <a:tcStyle>
        <a:tcBdr/>
      </a:tcStyle>
    </a:band1V>
    <a:band2V>
      <a:tcStyle>
        <a:tcBdr/>
        <a:fill>
          <a:solidFill>
            <a:srgbClr val="F2DBDB"/>
          </a:solidFill>
        </a:fill>
      </a:tcStyle>
    </a:band2V>
    <a:lastCol>
      <a:tcStyle>
        <a:tcBdr/>
        <a:fill>
          <a:solidFill>
            <a:srgbClr val="D99594"/>
          </a:solidFill>
        </a:fill>
      </a:tcStyle>
    </a:lastCol>
    <a:firstCol>
      <a:tcStyle>
        <a:tcBdr/>
        <a:fill>
          <a:solidFill>
            <a:srgbClr val="D99594"/>
          </a:solidFill>
        </a:fill>
      </a:tcStyle>
    </a:firstCol>
    <a:lastRow>
      <a:tcStyle>
        <a:tcBdr/>
        <a:fill>
          <a:solidFill>
            <a:srgbClr val="D99594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Style>
        <a:tcBdr/>
        <a:fill>
          <a:solidFill>
            <a:srgbClr val="D99594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CBEA7169-E461-7A7C-A408-CB2253D3A8AE}" styleName="Bordered - Accent 4">
    <a:wholeTbl>
      <a:tcStyle>
        <a:tcBdr>
          <a:left>
            <a:ln w="6349">
              <a:solidFill>
                <a:srgbClr val="CCC0D9"/>
              </a:solidFill>
            </a:ln>
          </a:left>
          <a:right>
            <a:ln w="6349">
              <a:solidFill>
                <a:srgbClr val="CCC0D9"/>
              </a:solidFill>
            </a:ln>
          </a:right>
          <a:top>
            <a:ln w="6349">
              <a:solidFill>
                <a:srgbClr val="CCC0D9"/>
              </a:solidFill>
            </a:ln>
          </a:top>
          <a:bottom>
            <a:ln w="6349">
              <a:solidFill>
                <a:srgbClr val="CCC0D9"/>
              </a:solidFill>
            </a:ln>
          </a:bottom>
          <a:insideH>
            <a:ln w="6349">
              <a:solidFill>
                <a:srgbClr val="CCC0D9"/>
              </a:solidFill>
            </a:ln>
          </a:insideH>
          <a:insideV>
            <a:ln w="6349">
              <a:solidFill>
                <a:srgbClr val="CCC0D9"/>
              </a:solidFill>
            </a:ln>
          </a:insideV>
        </a:tcBdr>
      </a:tcStyle>
    </a:wholeTbl>
    <a:band1H>
      <a:tcStyle>
        <a:tcBdr/>
      </a:tcStyle>
    </a:band1H>
    <a:band2H>
      <a:tcStyle>
        <a:tcBdr/>
      </a:tcStyle>
    </a:band2H>
    <a:band1V>
      <a:tcStyle>
        <a:tcBdr/>
      </a:tcStyle>
    </a:band1V>
    <a:band2V>
      <a:tcStyle>
        <a:tcBdr/>
      </a:tcStyle>
    </a:band2V>
    <a:lastCol>
      <a:tcStyle>
        <a:tcBdr>
          <a:left>
            <a:ln w="28575">
              <a:solidFill>
                <a:srgbClr val="5F497A"/>
              </a:solidFill>
            </a:ln>
          </a:left>
        </a:tcBdr>
      </a:tcStyle>
    </a:lastCol>
    <a:firstCol>
      <a:tcStyle>
        <a:tcBdr>
          <a:right>
            <a:ln w="28575">
              <a:solidFill>
                <a:srgbClr val="5F497A"/>
              </a:solidFill>
            </a:ln>
          </a:right>
        </a:tcBdr>
      </a:tcStyle>
    </a:firstCol>
    <a:lastRow>
      <a:tcStyle>
        <a:tcBdr>
          <a:top>
            <a:ln w="28575">
              <a:solidFill>
                <a:srgbClr val="5F497A"/>
              </a:solidFill>
            </a:ln>
          </a:top>
        </a:tcBdr>
      </a:tcStyle>
    </a:lastRow>
    <a:seCell>
      <a:tcStyle>
        <a:tcBdr/>
      </a:tcStyle>
    </a:seCell>
    <a:swCell>
      <a:tcStyle>
        <a:tcBdr/>
      </a:tcStyle>
    </a:swCell>
    <a:firstRow>
      <a:tcStyle>
        <a:tcBdr>
          <a:bottom>
            <a:ln w="28575">
              <a:solidFill>
                <a:srgbClr val="5F497A"/>
              </a:solidFill>
            </a:ln>
          </a:bottom>
        </a:tcBdr>
      </a:tcStyle>
    </a:firstRow>
    <a:neCell>
      <a:tcStyle>
        <a:tcBdr/>
      </a:tcStyle>
    </a:neCell>
    <a:nwCell>
      <a:tcStyle>
        <a:tcBdr/>
      </a:tcStyle>
    </a:nwCell>
  </a:tblStyle>
  <a:tblStyle styleId="{F39376D5-8CF6-51B7-D9BD-DC3A3BA482A9}" styleName="Lined - Accent 5">
    <a:wholeTbl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</a:tcStyle>
    </a:wholeTbl>
    <a:band1H>
      <a:tcStyle>
        <a:tcBdr/>
      </a:tcStyle>
    </a:band1H>
    <a:band2H>
      <a:tcStyle>
        <a:tcBdr/>
        <a:fill>
          <a:solidFill>
            <a:srgbClr val="DAEEF3"/>
          </a:solidFill>
        </a:fill>
      </a:tcStyle>
    </a:band2H>
    <a:band1V>
      <a:tcStyle>
        <a:tcBdr/>
      </a:tcStyle>
    </a:band1V>
    <a:band2V>
      <a:tcStyle>
        <a:tcBdr/>
        <a:fill>
          <a:solidFill>
            <a:srgbClr val="DAEEF3"/>
          </a:solidFill>
        </a:fill>
      </a:tcStyle>
    </a:band2V>
    <a:lastCol>
      <a:tcStyle>
        <a:tcBdr/>
        <a:fill>
          <a:solidFill>
            <a:srgbClr val="92CDDC"/>
          </a:solidFill>
        </a:fill>
      </a:tcStyle>
    </a:lastCol>
    <a:firstCol>
      <a:tcStyle>
        <a:tcBdr/>
        <a:fill>
          <a:solidFill>
            <a:srgbClr val="92CDDC"/>
          </a:solidFill>
        </a:fill>
      </a:tcStyle>
    </a:firstCol>
    <a:lastRow>
      <a:tcStyle>
        <a:tcBdr/>
        <a:fill>
          <a:solidFill>
            <a:srgbClr val="92CDDC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Style>
        <a:tcBdr/>
        <a:fill>
          <a:solidFill>
            <a:srgbClr val="92CDDC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66045CFD-A76F-92C5-1796-7466E12122C8}" styleName="Lined - Accent 6">
    <a:wholeTbl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</a:tcStyle>
    </a:wholeTbl>
    <a:band1H>
      <a:tcStyle>
        <a:tcBdr/>
      </a:tcStyle>
    </a:band1H>
    <a:band2H>
      <a:tcStyle>
        <a:tcBdr/>
        <a:fill>
          <a:solidFill>
            <a:srgbClr val="FDE9E9"/>
          </a:solidFill>
        </a:fill>
      </a:tcStyle>
    </a:band2H>
    <a:band1V>
      <a:tcStyle>
        <a:tcBdr/>
      </a:tcStyle>
    </a:band1V>
    <a:band2V>
      <a:tcStyle>
        <a:tcBdr/>
        <a:fill>
          <a:solidFill>
            <a:srgbClr val="FDE9E9"/>
          </a:solidFill>
        </a:fill>
      </a:tcStyle>
    </a:band2V>
    <a:lastCol>
      <a:tcStyle>
        <a:tcBdr/>
        <a:fill>
          <a:solidFill>
            <a:srgbClr val="FABF8F"/>
          </a:solidFill>
        </a:fill>
      </a:tcStyle>
    </a:lastCol>
    <a:firstCol>
      <a:tcStyle>
        <a:tcBdr/>
        <a:fill>
          <a:solidFill>
            <a:srgbClr val="FABF8F"/>
          </a:solidFill>
        </a:fill>
      </a:tcStyle>
    </a:firstCol>
    <a:lastRow>
      <a:tcStyle>
        <a:tcBdr/>
        <a:fill>
          <a:solidFill>
            <a:srgbClr val="FABF8F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Style>
        <a:tcBdr/>
        <a:fill>
          <a:solidFill>
            <a:srgbClr val="FABF8F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CFE5BE95-B575-C55A-68B6-06E4517FEF6A}" styleName="Bordered _ Lined - Accent 1">
    <a:wholeTbl>
      <a:tcStyle>
        <a:tcBdr>
          <a:left>
            <a:ln w="6349">
              <a:solidFill>
                <a:srgbClr val="17365D"/>
              </a:solidFill>
            </a:ln>
          </a:left>
          <a:right>
            <a:ln w="6349">
              <a:solidFill>
                <a:srgbClr val="17365D"/>
              </a:solidFill>
            </a:ln>
          </a:right>
          <a:top>
            <a:ln w="6349">
              <a:solidFill>
                <a:srgbClr val="17365D"/>
              </a:solidFill>
            </a:ln>
          </a:top>
          <a:bottom>
            <a:ln w="6349">
              <a:solidFill>
                <a:srgbClr val="17365D"/>
              </a:solidFill>
            </a:ln>
          </a:bottom>
          <a:insideH>
            <a:ln w="6349">
              <a:solidFill>
                <a:srgbClr val="17365D"/>
              </a:solidFill>
            </a:ln>
          </a:insideH>
          <a:insideV>
            <a:ln w="6349">
              <a:solidFill>
                <a:srgbClr val="17365D"/>
              </a:solidFill>
            </a:ln>
          </a:insideV>
        </a:tcBdr>
      </a:tcStyle>
    </a:wholeTbl>
    <a:band1H>
      <a:tcStyle>
        <a:tcBdr/>
      </a:tcStyle>
    </a:band1H>
    <a:band2H>
      <a:tcStyle>
        <a:tcBdr/>
        <a:fill>
          <a:solidFill>
            <a:srgbClr val="DBE5F1"/>
          </a:solidFill>
        </a:fill>
      </a:tcStyle>
    </a:band2H>
    <a:band1V>
      <a:tcStyle>
        <a:tcBdr/>
      </a:tcStyle>
    </a:band1V>
    <a:band2V>
      <a:tcStyle>
        <a:tcBdr/>
      </a:tcStyle>
    </a:band2V>
    <a:lastCol>
      <a:tcStyle>
        <a:tcBdr/>
        <a:fill>
          <a:solidFill>
            <a:srgbClr val="8DB3E2"/>
          </a:solidFill>
        </a:fill>
      </a:tcStyle>
    </a:lastCol>
    <a:firstCol>
      <a:tcStyle>
        <a:tcBdr/>
        <a:fill>
          <a:solidFill>
            <a:srgbClr val="8DB3E2"/>
          </a:solidFill>
        </a:fill>
      </a:tcStyle>
    </a:firstCol>
    <a:lastRow>
      <a:tcStyle>
        <a:tcBdr/>
        <a:fill>
          <a:solidFill>
            <a:srgbClr val="8DB3E2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Style>
        <a:tcBdr/>
        <a:fill>
          <a:solidFill>
            <a:srgbClr val="8DB3E2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5AE5EF50-C149-9521-47C0-2C0FB180D3A4}" styleName="Bordered _ Lined">
    <a:wholeTbl>
      <a:tcStyle>
        <a:tcBdr>
          <a:left>
            <a:ln w="6349">
              <a:solidFill>
                <a:srgbClr val="000000"/>
              </a:solidFill>
            </a:ln>
          </a:left>
          <a:right>
            <a:ln w="6349">
              <a:solidFill>
                <a:srgbClr val="000000"/>
              </a:solidFill>
            </a:ln>
          </a:right>
          <a:top>
            <a:ln w="6349">
              <a:solidFill>
                <a:srgbClr val="000000"/>
              </a:solidFill>
            </a:ln>
          </a:top>
          <a:bottom>
            <a:ln w="6349">
              <a:solidFill>
                <a:srgbClr val="000000"/>
              </a:solidFill>
            </a:ln>
          </a:bottom>
          <a:insideH>
            <a:ln w="6349">
              <a:solidFill>
                <a:srgbClr val="000000"/>
              </a:solidFill>
            </a:ln>
          </a:insideH>
          <a:insideV>
            <a:ln w="6349">
              <a:solidFill>
                <a:srgbClr val="000000"/>
              </a:solidFill>
            </a:ln>
          </a:insideV>
        </a:tcBdr>
      </a:tcStyle>
    </a:wholeTbl>
    <a:band1H>
      <a:tcStyle>
        <a:tcBdr/>
      </a:tcStyle>
    </a:band1H>
    <a:band2H>
      <a:tcStyle>
        <a:tcBdr/>
        <a:fill>
          <a:solidFill>
            <a:srgbClr val="D9D9D9"/>
          </a:solidFill>
        </a:fill>
      </a:tcStyle>
    </a:band2H>
    <a:band1V>
      <a:tcStyle>
        <a:tcBdr/>
      </a:tcStyle>
    </a:band1V>
    <a:band2V>
      <a:tcStyle>
        <a:tcBdr/>
      </a:tcStyle>
    </a:band2V>
    <a:lastCol>
      <a:tcStyle>
        <a:tcBdr/>
        <a:fill>
          <a:solidFill>
            <a:srgbClr val="A6A6A6"/>
          </a:solidFill>
        </a:fill>
      </a:tcStyle>
    </a:lastCol>
    <a:firstCol>
      <a:tcStyle>
        <a:tcBdr/>
        <a:fill>
          <a:solidFill>
            <a:srgbClr val="A6A6A6"/>
          </a:solidFill>
        </a:fill>
      </a:tcStyle>
    </a:firstCol>
    <a:lastRow>
      <a:tcStyle>
        <a:tcBdr/>
        <a:fill>
          <a:solidFill>
            <a:srgbClr val="A6A6A6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Style>
        <a:tcBdr/>
        <a:fill>
          <a:solidFill>
            <a:srgbClr val="A6A6A6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7F27F4F1-649E-B159-EC8C-DE617FA3F31E}" styleName="Bordered _ Lined - Accent 6">
    <a:wholeTbl>
      <a:tcStyle>
        <a:tcBdr>
          <a:left>
            <a:ln w="6349">
              <a:solidFill>
                <a:srgbClr val="E36C0A"/>
              </a:solidFill>
            </a:ln>
          </a:left>
          <a:right>
            <a:ln w="6349">
              <a:solidFill>
                <a:srgbClr val="E36C0A"/>
              </a:solidFill>
            </a:ln>
          </a:right>
          <a:top>
            <a:ln w="6349">
              <a:solidFill>
                <a:srgbClr val="E36C0A"/>
              </a:solidFill>
            </a:ln>
          </a:top>
          <a:bottom>
            <a:ln w="6349">
              <a:solidFill>
                <a:srgbClr val="E36C0A"/>
              </a:solidFill>
            </a:ln>
          </a:bottom>
          <a:insideH>
            <a:ln w="6349">
              <a:solidFill>
                <a:srgbClr val="E36C0A"/>
              </a:solidFill>
            </a:ln>
          </a:insideH>
          <a:insideV>
            <a:ln w="6349">
              <a:solidFill>
                <a:srgbClr val="E36C0A"/>
              </a:solidFill>
            </a:ln>
          </a:insideV>
        </a:tcBdr>
      </a:tcStyle>
    </a:wholeTbl>
    <a:band1H>
      <a:tcStyle>
        <a:tcBdr/>
      </a:tcStyle>
    </a:band1H>
    <a:band2H>
      <a:tcStyle>
        <a:tcBdr/>
        <a:fill>
          <a:solidFill>
            <a:srgbClr val="FDE9D9"/>
          </a:solidFill>
        </a:fill>
      </a:tcStyle>
    </a:band2H>
    <a:band1V>
      <a:tcStyle>
        <a:tcBdr/>
      </a:tcStyle>
    </a:band1V>
    <a:band2V>
      <a:tcStyle>
        <a:tcBdr/>
        <a:fill>
          <a:solidFill>
            <a:srgbClr val="FDE9D9"/>
          </a:solidFill>
        </a:fill>
      </a:tcStyle>
    </a:band2V>
    <a:lastCol>
      <a:tcStyle>
        <a:tcBdr/>
        <a:fill>
          <a:solidFill>
            <a:srgbClr val="FABF8F"/>
          </a:solidFill>
        </a:fill>
      </a:tcStyle>
    </a:lastCol>
    <a:firstCol>
      <a:tcStyle>
        <a:tcBdr/>
        <a:fill>
          <a:solidFill>
            <a:srgbClr val="FABF8F"/>
          </a:solidFill>
        </a:fill>
      </a:tcStyle>
    </a:firstCol>
    <a:lastRow>
      <a:tcStyle>
        <a:tcBdr/>
        <a:fill>
          <a:solidFill>
            <a:srgbClr val="FABF8F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Style>
        <a:tcBdr/>
        <a:fill>
          <a:solidFill>
            <a:srgbClr val="FABF8F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B19DD0AB-98DA-146E-2D47-C4FFD2FFE2EE}" styleName="Bordered - Accent 1">
    <a:wholeTbl>
      <a:tcStyle>
        <a:tcBdr>
          <a:left>
            <a:ln w="6349">
              <a:solidFill>
                <a:srgbClr val="B8CCE4"/>
              </a:solidFill>
            </a:ln>
          </a:left>
          <a:right>
            <a:ln w="6349">
              <a:solidFill>
                <a:srgbClr val="B8CCE4"/>
              </a:solidFill>
            </a:ln>
          </a:right>
          <a:top>
            <a:ln w="6349">
              <a:solidFill>
                <a:srgbClr val="B8CCE4"/>
              </a:solidFill>
            </a:ln>
          </a:top>
          <a:bottom>
            <a:ln w="6349">
              <a:solidFill>
                <a:srgbClr val="B8CCE4"/>
              </a:solidFill>
            </a:ln>
          </a:bottom>
          <a:insideH>
            <a:ln w="6349">
              <a:solidFill>
                <a:srgbClr val="B8CCE4"/>
              </a:solidFill>
            </a:ln>
          </a:insideH>
          <a:insideV>
            <a:ln w="6349">
              <a:solidFill>
                <a:srgbClr val="B8CCE4"/>
              </a:solidFill>
            </a:ln>
          </a:insideV>
        </a:tcBdr>
      </a:tcStyle>
    </a:wholeTbl>
    <a:band1H>
      <a:tcStyle>
        <a:tcBdr/>
      </a:tcStyle>
    </a:band1H>
    <a:band2H>
      <a:tcStyle>
        <a:tcBdr/>
      </a:tcStyle>
    </a:band2H>
    <a:band1V>
      <a:tcStyle>
        <a:tcBdr/>
      </a:tcStyle>
    </a:band1V>
    <a:band2V>
      <a:tcStyle>
        <a:tcBdr/>
      </a:tcStyle>
    </a:band2V>
    <a:lastCol>
      <a:tcStyle>
        <a:tcBdr>
          <a:left>
            <a:ln w="28575">
              <a:solidFill>
                <a:srgbClr val="365F91"/>
              </a:solidFill>
            </a:ln>
          </a:left>
        </a:tcBdr>
      </a:tcStyle>
    </a:lastCol>
    <a:firstCol>
      <a:tcStyle>
        <a:tcBdr>
          <a:right>
            <a:ln w="28575">
              <a:solidFill>
                <a:srgbClr val="365F91"/>
              </a:solidFill>
            </a:ln>
          </a:right>
        </a:tcBdr>
      </a:tcStyle>
    </a:firstCol>
    <a:lastRow>
      <a:tcStyle>
        <a:tcBdr>
          <a:top>
            <a:ln w="28575">
              <a:solidFill>
                <a:srgbClr val="365F91"/>
              </a:solidFill>
            </a:ln>
          </a:top>
        </a:tcBdr>
      </a:tcStyle>
    </a:lastRow>
    <a:seCell>
      <a:tcStyle>
        <a:tcBdr/>
      </a:tcStyle>
    </a:seCell>
    <a:swCell>
      <a:tcStyle>
        <a:tcBdr/>
      </a:tcStyle>
    </a:swCell>
    <a:firstRow>
      <a:tcStyle>
        <a:tcBdr>
          <a:bottom>
            <a:ln w="28575">
              <a:solidFill>
                <a:srgbClr val="365F91"/>
              </a:solidFill>
            </a:ln>
          </a:bottom>
        </a:tcBdr>
      </a:tcStyle>
    </a:firstRow>
    <a:neCell>
      <a:tcStyle>
        <a:tcBdr/>
      </a:tcStyle>
    </a:neCell>
    <a:nwCell>
      <a:tcStyle>
        <a:tcBdr/>
      </a:tcStyle>
    </a:nwCell>
  </a:tblStyle>
  <a:tblStyle styleId="{C5379010-0603-74DB-329E-1ECD8CFC89A3}" styleName="Bordered - Accent 5">
    <a:wholeTbl>
      <a:tcStyle>
        <a:tcBdr>
          <a:left>
            <a:ln w="6349">
              <a:solidFill>
                <a:srgbClr val="B6DDE8"/>
              </a:solidFill>
            </a:ln>
          </a:left>
          <a:right>
            <a:ln w="6349">
              <a:solidFill>
                <a:srgbClr val="B6DDE8"/>
              </a:solidFill>
            </a:ln>
          </a:right>
          <a:top>
            <a:ln w="6349">
              <a:solidFill>
                <a:srgbClr val="B6DDE8"/>
              </a:solidFill>
            </a:ln>
          </a:top>
          <a:bottom>
            <a:ln w="6349">
              <a:solidFill>
                <a:srgbClr val="B6DDE8"/>
              </a:solidFill>
            </a:ln>
          </a:bottom>
          <a:insideH>
            <a:ln w="6349">
              <a:solidFill>
                <a:srgbClr val="B6DDE8"/>
              </a:solidFill>
            </a:ln>
          </a:insideH>
          <a:insideV>
            <a:ln w="6349">
              <a:solidFill>
                <a:srgbClr val="B6DDE8"/>
              </a:solidFill>
            </a:ln>
          </a:insideV>
        </a:tcBdr>
      </a:tcStyle>
    </a:wholeTbl>
    <a:band1H>
      <a:tcStyle>
        <a:tcBdr/>
      </a:tcStyle>
    </a:band1H>
    <a:band2H>
      <a:tcStyle>
        <a:tcBdr/>
      </a:tcStyle>
    </a:band2H>
    <a:band1V>
      <a:tcStyle>
        <a:tcBdr/>
      </a:tcStyle>
    </a:band1V>
    <a:band2V>
      <a:tcStyle>
        <a:tcBdr/>
      </a:tcStyle>
    </a:band2V>
    <a:lastCol>
      <a:tcStyle>
        <a:tcBdr>
          <a:left>
            <a:ln w="28575">
              <a:solidFill>
                <a:srgbClr val="31849B"/>
              </a:solidFill>
            </a:ln>
          </a:left>
        </a:tcBdr>
      </a:tcStyle>
    </a:lastCol>
    <a:firstCol>
      <a:tcStyle>
        <a:tcBdr>
          <a:right>
            <a:ln w="28575">
              <a:solidFill>
                <a:srgbClr val="31849B"/>
              </a:solidFill>
            </a:ln>
          </a:right>
        </a:tcBdr>
      </a:tcStyle>
    </a:firstCol>
    <a:lastRow>
      <a:tcStyle>
        <a:tcBdr>
          <a:top>
            <a:ln w="28575">
              <a:solidFill>
                <a:srgbClr val="31849B"/>
              </a:solidFill>
            </a:ln>
          </a:top>
        </a:tcBdr>
      </a:tcStyle>
    </a:lastRow>
    <a:seCell>
      <a:tcStyle>
        <a:tcBdr/>
      </a:tcStyle>
    </a:seCell>
    <a:swCell>
      <a:tcStyle>
        <a:tcBdr/>
      </a:tcStyle>
    </a:swCell>
    <a:firstRow>
      <a:tcStyle>
        <a:tcBdr>
          <a:bottom>
            <a:ln w="28575">
              <a:solidFill>
                <a:srgbClr val="31849B"/>
              </a:solidFill>
            </a:ln>
          </a:bottom>
        </a:tcBdr>
      </a:tcStyle>
    </a:firstRow>
    <a:neCell>
      <a:tcStyle>
        <a:tcBdr/>
      </a:tcStyle>
    </a:neCell>
    <a:nwCell>
      <a:tcStyle>
        <a:tcBdr/>
      </a:tcStyle>
    </a:nwCell>
  </a:tblStyle>
  <a:tblStyle styleId="{DD9BFC07-26AF-A1D0-1C9E-CD1D01B487A8}" styleName="Lined">
    <a:wholeTbl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</a:tcStyle>
    </a:wholeTbl>
    <a:band1H>
      <a:tcStyle>
        <a:tcBdr/>
      </a:tcStyle>
    </a:band1H>
    <a:band2H>
      <a:tcStyle>
        <a:tcBdr/>
        <a:fill>
          <a:solidFill>
            <a:srgbClr val="D9D9D9"/>
          </a:solidFill>
        </a:fill>
      </a:tcStyle>
    </a:band2H>
    <a:band1V>
      <a:tcStyle>
        <a:tcBdr/>
      </a:tcStyle>
    </a:band1V>
    <a:band2V>
      <a:tcStyle>
        <a:tcBdr/>
        <a:fill>
          <a:solidFill>
            <a:srgbClr val="D9D9D9"/>
          </a:solidFill>
        </a:fill>
      </a:tcStyle>
    </a:band2V>
    <a:lastCol>
      <a:tcStyle>
        <a:tcBdr/>
        <a:fill>
          <a:solidFill>
            <a:srgbClr val="A6A6A6"/>
          </a:solidFill>
        </a:fill>
      </a:tcStyle>
    </a:lastCol>
    <a:firstCol>
      <a:tcStyle>
        <a:tcBdr/>
        <a:fill>
          <a:solidFill>
            <a:srgbClr val="A6A6A6"/>
          </a:solidFill>
        </a:fill>
      </a:tcStyle>
    </a:firstCol>
    <a:lastRow>
      <a:tcStyle>
        <a:tcBdr/>
        <a:fill>
          <a:solidFill>
            <a:srgbClr val="A6A6A6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Style>
        <a:tcBdr/>
        <a:fill>
          <a:solidFill>
            <a:srgbClr val="A6A6A6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8BF61574-7BAC-736D-6960-A6B82F7F3428}" styleName="Bordered _ Lined - Accent 5">
    <a:wholeTbl>
      <a:tcStyle>
        <a:tcBdr>
          <a:left>
            <a:ln w="6349">
              <a:solidFill>
                <a:srgbClr val="31849B"/>
              </a:solidFill>
            </a:ln>
          </a:left>
          <a:right>
            <a:ln w="6349">
              <a:solidFill>
                <a:srgbClr val="31849B"/>
              </a:solidFill>
            </a:ln>
          </a:right>
          <a:top>
            <a:ln w="6349">
              <a:solidFill>
                <a:srgbClr val="31849B"/>
              </a:solidFill>
            </a:ln>
          </a:top>
          <a:bottom>
            <a:ln w="6349">
              <a:solidFill>
                <a:srgbClr val="31849B"/>
              </a:solidFill>
            </a:ln>
          </a:bottom>
          <a:insideH>
            <a:ln w="6349">
              <a:solidFill>
                <a:srgbClr val="31849B"/>
              </a:solidFill>
            </a:ln>
          </a:insideH>
          <a:insideV>
            <a:ln w="6349">
              <a:solidFill>
                <a:srgbClr val="31849B"/>
              </a:solidFill>
            </a:ln>
          </a:insideV>
        </a:tcBdr>
      </a:tcStyle>
    </a:wholeTbl>
    <a:band1H>
      <a:tcStyle>
        <a:tcBdr/>
      </a:tcStyle>
    </a:band1H>
    <a:band2H>
      <a:tcStyle>
        <a:tcBdr/>
        <a:fill>
          <a:solidFill>
            <a:srgbClr val="DAEEF3"/>
          </a:solidFill>
        </a:fill>
      </a:tcStyle>
    </a:band2H>
    <a:band1V>
      <a:tcStyle>
        <a:tcBdr/>
      </a:tcStyle>
    </a:band1V>
    <a:band2V>
      <a:tcStyle>
        <a:tcBdr/>
      </a:tcStyle>
    </a:band2V>
    <a:lastCol>
      <a:tcStyle>
        <a:tcBdr/>
        <a:fill>
          <a:solidFill>
            <a:srgbClr val="92CDDC"/>
          </a:solidFill>
        </a:fill>
      </a:tcStyle>
    </a:lastCol>
    <a:firstCol>
      <a:tcStyle>
        <a:tcBdr/>
        <a:fill>
          <a:solidFill>
            <a:srgbClr val="92CDDC"/>
          </a:solidFill>
        </a:fill>
      </a:tcStyle>
    </a:firstCol>
    <a:lastRow>
      <a:tcStyle>
        <a:tcBdr/>
        <a:fill>
          <a:solidFill>
            <a:srgbClr val="92CDDC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Style>
        <a:tcBdr/>
        <a:fill>
          <a:solidFill>
            <a:srgbClr val="92CDDC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256CD465-9646-D036-59E8-F41E8DB5095F}" styleName="Lined - Accent 1">
    <a:wholeTbl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</a:tcStyle>
    </a:wholeTbl>
    <a:band1H>
      <a:tcStyle>
        <a:tcBdr/>
      </a:tcStyle>
    </a:band1H>
    <a:band2H>
      <a:tcStyle>
        <a:tcBdr/>
        <a:fill>
          <a:solidFill>
            <a:srgbClr val="DBE5F1"/>
          </a:solidFill>
        </a:fill>
      </a:tcStyle>
    </a:band2H>
    <a:band1V>
      <a:tcStyle>
        <a:tcBdr/>
      </a:tcStyle>
    </a:band1V>
    <a:band2V>
      <a:tcStyle>
        <a:tcBdr/>
        <a:fill>
          <a:solidFill>
            <a:srgbClr val="DBE5F1"/>
          </a:solidFill>
        </a:fill>
      </a:tcStyle>
    </a:band2V>
    <a:lastCol>
      <a:tcStyle>
        <a:tcBdr/>
        <a:fill>
          <a:solidFill>
            <a:srgbClr val="95B3D7"/>
          </a:solidFill>
        </a:fill>
      </a:tcStyle>
    </a:lastCol>
    <a:firstCol>
      <a:tcStyle>
        <a:tcBdr/>
        <a:fill>
          <a:solidFill>
            <a:srgbClr val="95B3D7"/>
          </a:solidFill>
        </a:fill>
      </a:tcStyle>
    </a:firstCol>
    <a:lastRow>
      <a:tcStyle>
        <a:tcBdr/>
        <a:fill>
          <a:solidFill>
            <a:srgbClr val="95B3D7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Style>
        <a:tcBdr/>
        <a:fill>
          <a:solidFill>
            <a:srgbClr val="95B3D7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8EFE9274-ADA0-1693-522A-6BD89D18F6FB}" styleName="Bordered _ Lined - Accent 3">
    <a:wholeTbl>
      <a:tcStyle>
        <a:tcBdr>
          <a:left>
            <a:ln w="6349">
              <a:solidFill>
                <a:srgbClr val="76923C"/>
              </a:solidFill>
            </a:ln>
          </a:left>
          <a:right>
            <a:ln w="6349">
              <a:solidFill>
                <a:srgbClr val="76923C"/>
              </a:solidFill>
            </a:ln>
          </a:right>
          <a:top>
            <a:ln w="6349">
              <a:solidFill>
                <a:srgbClr val="76923C"/>
              </a:solidFill>
            </a:ln>
          </a:top>
          <a:bottom>
            <a:ln w="6349">
              <a:solidFill>
                <a:srgbClr val="76923C"/>
              </a:solidFill>
            </a:ln>
          </a:bottom>
          <a:insideH>
            <a:ln w="6349">
              <a:solidFill>
                <a:srgbClr val="76923C"/>
              </a:solidFill>
            </a:ln>
          </a:insideH>
          <a:insideV>
            <a:ln w="6349">
              <a:solidFill>
                <a:srgbClr val="76923C"/>
              </a:solidFill>
            </a:ln>
          </a:insideV>
        </a:tcBdr>
      </a:tcStyle>
    </a:wholeTbl>
    <a:band1H>
      <a:tcStyle>
        <a:tcBdr/>
      </a:tcStyle>
    </a:band1H>
    <a:band2H>
      <a:tcStyle>
        <a:tcBdr/>
        <a:fill>
          <a:solidFill>
            <a:srgbClr val="EAF1DD"/>
          </a:solidFill>
        </a:fill>
      </a:tcStyle>
    </a:band2H>
    <a:band1V>
      <a:tcStyle>
        <a:tcBdr/>
      </a:tcStyle>
    </a:band1V>
    <a:band2V>
      <a:tcStyle>
        <a:tcBdr/>
      </a:tcStyle>
    </a:band2V>
    <a:lastCol>
      <a:tcStyle>
        <a:tcBdr/>
        <a:fill>
          <a:solidFill>
            <a:srgbClr val="C2D69B"/>
          </a:solidFill>
        </a:fill>
      </a:tcStyle>
    </a:lastCol>
    <a:firstCol>
      <a:tcStyle>
        <a:tcBdr/>
        <a:fill>
          <a:solidFill>
            <a:srgbClr val="C2D69B"/>
          </a:solidFill>
        </a:fill>
      </a:tcStyle>
    </a:firstCol>
    <a:lastRow>
      <a:tcStyle>
        <a:tcBdr/>
        <a:fill>
          <a:solidFill>
            <a:srgbClr val="C2D69B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Style>
        <a:tcBdr/>
        <a:fill>
          <a:solidFill>
            <a:srgbClr val="C2D69B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141D40A2-64A6-AA4D-465C-FD3B9B5FAD99}" styleName="Bordered - Accent 4">
    <a:wholeTbl>
      <a:tcStyle>
        <a:tcBdr>
          <a:left>
            <a:ln w="6349">
              <a:solidFill>
                <a:srgbClr val="CCC0D9"/>
              </a:solidFill>
            </a:ln>
          </a:left>
          <a:right>
            <a:ln w="6349">
              <a:solidFill>
                <a:srgbClr val="CCC0D9"/>
              </a:solidFill>
            </a:ln>
          </a:right>
          <a:top>
            <a:ln w="6349">
              <a:solidFill>
                <a:srgbClr val="CCC0D9"/>
              </a:solidFill>
            </a:ln>
          </a:top>
          <a:bottom>
            <a:ln w="6349">
              <a:solidFill>
                <a:srgbClr val="CCC0D9"/>
              </a:solidFill>
            </a:ln>
          </a:bottom>
          <a:insideH>
            <a:ln w="6349">
              <a:solidFill>
                <a:srgbClr val="CCC0D9"/>
              </a:solidFill>
            </a:ln>
          </a:insideH>
          <a:insideV>
            <a:ln w="6349">
              <a:solidFill>
                <a:srgbClr val="CCC0D9"/>
              </a:solidFill>
            </a:ln>
          </a:insideV>
        </a:tcBdr>
      </a:tcStyle>
    </a:wholeTbl>
    <a:band1H>
      <a:tcStyle>
        <a:tcBdr/>
      </a:tcStyle>
    </a:band1H>
    <a:band2H>
      <a:tcStyle>
        <a:tcBdr/>
      </a:tcStyle>
    </a:band2H>
    <a:band1V>
      <a:tcStyle>
        <a:tcBdr/>
      </a:tcStyle>
    </a:band1V>
    <a:band2V>
      <a:tcStyle>
        <a:tcBdr/>
      </a:tcStyle>
    </a:band2V>
    <a:lastCol>
      <a:tcStyle>
        <a:tcBdr>
          <a:left>
            <a:ln w="28575">
              <a:solidFill>
                <a:srgbClr val="5F497A"/>
              </a:solidFill>
            </a:ln>
          </a:left>
        </a:tcBdr>
      </a:tcStyle>
    </a:lastCol>
    <a:firstCol>
      <a:tcStyle>
        <a:tcBdr>
          <a:right>
            <a:ln w="28575">
              <a:solidFill>
                <a:srgbClr val="5F497A"/>
              </a:solidFill>
            </a:ln>
          </a:right>
        </a:tcBdr>
      </a:tcStyle>
    </a:firstCol>
    <a:lastRow>
      <a:tcStyle>
        <a:tcBdr>
          <a:top>
            <a:ln w="28575">
              <a:solidFill>
                <a:srgbClr val="5F497A"/>
              </a:solidFill>
            </a:ln>
          </a:top>
        </a:tcBdr>
      </a:tcStyle>
    </a:lastRow>
    <a:seCell>
      <a:tcStyle>
        <a:tcBdr/>
      </a:tcStyle>
    </a:seCell>
    <a:swCell>
      <a:tcStyle>
        <a:tcBdr/>
      </a:tcStyle>
    </a:swCell>
    <a:firstRow>
      <a:tcStyle>
        <a:tcBdr>
          <a:bottom>
            <a:ln w="28575">
              <a:solidFill>
                <a:srgbClr val="5F497A"/>
              </a:solidFill>
            </a:ln>
          </a:bottom>
        </a:tcBdr>
      </a:tcStyle>
    </a:firstRow>
    <a:neCell>
      <a:tcStyle>
        <a:tcBdr/>
      </a:tcStyle>
    </a:neCell>
    <a:nwCell>
      <a:tcStyle>
        <a:tcBdr/>
      </a:tcStyle>
    </a:nwCell>
  </a:tblStyle>
  <a:tblStyle styleId="{5592BF1A-6747-9862-B43F-6D02AE98C58B}" styleName="Bordered _ Lined - Accent 2">
    <a:wholeTbl>
      <a:tcStyle>
        <a:tcBdr>
          <a:left>
            <a:ln w="6349">
              <a:solidFill>
                <a:srgbClr val="943634"/>
              </a:solidFill>
            </a:ln>
          </a:left>
          <a:right>
            <a:ln w="6349">
              <a:solidFill>
                <a:srgbClr val="943634"/>
              </a:solidFill>
            </a:ln>
          </a:right>
          <a:top>
            <a:ln w="6349">
              <a:solidFill>
                <a:srgbClr val="943634"/>
              </a:solidFill>
            </a:ln>
          </a:top>
          <a:bottom>
            <a:ln w="6349">
              <a:solidFill>
                <a:srgbClr val="943634"/>
              </a:solidFill>
            </a:ln>
          </a:bottom>
          <a:insideH>
            <a:ln w="6349">
              <a:solidFill>
                <a:srgbClr val="943634"/>
              </a:solidFill>
            </a:ln>
          </a:insideH>
          <a:insideV>
            <a:ln w="6349">
              <a:solidFill>
                <a:srgbClr val="943634"/>
              </a:solidFill>
            </a:ln>
          </a:insideV>
        </a:tcBdr>
      </a:tcStyle>
    </a:wholeTbl>
    <a:band1H>
      <a:tcStyle>
        <a:tcBdr/>
      </a:tcStyle>
    </a:band1H>
    <a:band2H>
      <a:tcStyle>
        <a:tcBdr/>
        <a:fill>
          <a:solidFill>
            <a:srgbClr val="F2DBDB"/>
          </a:solidFill>
        </a:fill>
      </a:tcStyle>
    </a:band2H>
    <a:band1V>
      <a:tcStyle>
        <a:tcBdr/>
      </a:tcStyle>
    </a:band1V>
    <a:band2V>
      <a:tcStyle>
        <a:tcBdr/>
      </a:tcStyle>
    </a:band2V>
    <a:lastCol>
      <a:tcStyle>
        <a:tcBdr/>
        <a:fill>
          <a:solidFill>
            <a:srgbClr val="D99594"/>
          </a:solidFill>
        </a:fill>
      </a:tcStyle>
    </a:lastCol>
    <a:firstCol>
      <a:tcStyle>
        <a:tcBdr/>
        <a:fill>
          <a:solidFill>
            <a:srgbClr val="D99594"/>
          </a:solidFill>
        </a:fill>
      </a:tcStyle>
    </a:firstCol>
    <a:lastRow>
      <a:tcStyle>
        <a:tcBdr/>
        <a:fill>
          <a:solidFill>
            <a:srgbClr val="D99594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Style>
        <a:tcBdr/>
        <a:fill>
          <a:solidFill>
            <a:srgbClr val="D99594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08CBA84A-229A-F9DA-6784-FB36D53ED8C7}" styleName="Bordered _ Lined">
    <a:wholeTbl>
      <a:tcStyle>
        <a:tcBdr>
          <a:left>
            <a:ln w="6349">
              <a:solidFill>
                <a:srgbClr val="000000"/>
              </a:solidFill>
            </a:ln>
          </a:left>
          <a:right>
            <a:ln w="6349">
              <a:solidFill>
                <a:srgbClr val="000000"/>
              </a:solidFill>
            </a:ln>
          </a:right>
          <a:top>
            <a:ln w="6349">
              <a:solidFill>
                <a:srgbClr val="000000"/>
              </a:solidFill>
            </a:ln>
          </a:top>
          <a:bottom>
            <a:ln w="6349">
              <a:solidFill>
                <a:srgbClr val="000000"/>
              </a:solidFill>
            </a:ln>
          </a:bottom>
          <a:insideH>
            <a:ln w="6349">
              <a:solidFill>
                <a:srgbClr val="000000"/>
              </a:solidFill>
            </a:ln>
          </a:insideH>
          <a:insideV>
            <a:ln w="6349">
              <a:solidFill>
                <a:srgbClr val="000000"/>
              </a:solidFill>
            </a:ln>
          </a:insideV>
        </a:tcBdr>
      </a:tcStyle>
    </a:wholeTbl>
    <a:band1H>
      <a:tcStyle>
        <a:tcBdr/>
      </a:tcStyle>
    </a:band1H>
    <a:band2H>
      <a:tcStyle>
        <a:tcBdr/>
        <a:fill>
          <a:solidFill>
            <a:srgbClr val="D9D9D9"/>
          </a:solidFill>
        </a:fill>
      </a:tcStyle>
    </a:band2H>
    <a:band1V>
      <a:tcStyle>
        <a:tcBdr/>
      </a:tcStyle>
    </a:band1V>
    <a:band2V>
      <a:tcStyle>
        <a:tcBdr/>
      </a:tcStyle>
    </a:band2V>
    <a:lastCol>
      <a:tcStyle>
        <a:tcBdr/>
        <a:fill>
          <a:solidFill>
            <a:srgbClr val="A6A6A6"/>
          </a:solidFill>
        </a:fill>
      </a:tcStyle>
    </a:lastCol>
    <a:firstCol>
      <a:tcStyle>
        <a:tcBdr/>
        <a:fill>
          <a:solidFill>
            <a:srgbClr val="A6A6A6"/>
          </a:solidFill>
        </a:fill>
      </a:tcStyle>
    </a:firstCol>
    <a:lastRow>
      <a:tcStyle>
        <a:tcBdr/>
        <a:fill>
          <a:solidFill>
            <a:srgbClr val="A6A6A6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Style>
        <a:tcBdr/>
        <a:fill>
          <a:solidFill>
            <a:srgbClr val="A6A6A6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19761ADA-6EC1-0810-7BE9-5B9CA6D78861}" styleName="Bordered - Accent 5">
    <a:wholeTbl>
      <a:tcStyle>
        <a:tcBdr>
          <a:left>
            <a:ln w="6349">
              <a:solidFill>
                <a:srgbClr val="B6DDE8"/>
              </a:solidFill>
            </a:ln>
          </a:left>
          <a:right>
            <a:ln w="6349">
              <a:solidFill>
                <a:srgbClr val="B6DDE8"/>
              </a:solidFill>
            </a:ln>
          </a:right>
          <a:top>
            <a:ln w="6349">
              <a:solidFill>
                <a:srgbClr val="B6DDE8"/>
              </a:solidFill>
            </a:ln>
          </a:top>
          <a:bottom>
            <a:ln w="6349">
              <a:solidFill>
                <a:srgbClr val="B6DDE8"/>
              </a:solidFill>
            </a:ln>
          </a:bottom>
          <a:insideH>
            <a:ln w="6349">
              <a:solidFill>
                <a:srgbClr val="B6DDE8"/>
              </a:solidFill>
            </a:ln>
          </a:insideH>
          <a:insideV>
            <a:ln w="6349">
              <a:solidFill>
                <a:srgbClr val="B6DDE8"/>
              </a:solidFill>
            </a:ln>
          </a:insideV>
        </a:tcBdr>
      </a:tcStyle>
    </a:wholeTbl>
    <a:band1H>
      <a:tcStyle>
        <a:tcBdr/>
      </a:tcStyle>
    </a:band1H>
    <a:band2H>
      <a:tcStyle>
        <a:tcBdr/>
      </a:tcStyle>
    </a:band2H>
    <a:band1V>
      <a:tcStyle>
        <a:tcBdr/>
      </a:tcStyle>
    </a:band1V>
    <a:band2V>
      <a:tcStyle>
        <a:tcBdr/>
      </a:tcStyle>
    </a:band2V>
    <a:lastCol>
      <a:tcStyle>
        <a:tcBdr>
          <a:left>
            <a:ln w="28575">
              <a:solidFill>
                <a:srgbClr val="31849B"/>
              </a:solidFill>
            </a:ln>
          </a:left>
        </a:tcBdr>
      </a:tcStyle>
    </a:lastCol>
    <a:firstCol>
      <a:tcStyle>
        <a:tcBdr>
          <a:right>
            <a:ln w="28575">
              <a:solidFill>
                <a:srgbClr val="31849B"/>
              </a:solidFill>
            </a:ln>
          </a:right>
        </a:tcBdr>
      </a:tcStyle>
    </a:firstCol>
    <a:lastRow>
      <a:tcStyle>
        <a:tcBdr>
          <a:top>
            <a:ln w="28575">
              <a:solidFill>
                <a:srgbClr val="31849B"/>
              </a:solidFill>
            </a:ln>
          </a:top>
        </a:tcBdr>
      </a:tcStyle>
    </a:lastRow>
    <a:seCell>
      <a:tcStyle>
        <a:tcBdr/>
      </a:tcStyle>
    </a:seCell>
    <a:swCell>
      <a:tcStyle>
        <a:tcBdr/>
      </a:tcStyle>
    </a:swCell>
    <a:firstRow>
      <a:tcStyle>
        <a:tcBdr>
          <a:bottom>
            <a:ln w="28575">
              <a:solidFill>
                <a:srgbClr val="31849B"/>
              </a:solidFill>
            </a:ln>
          </a:bottom>
        </a:tcBdr>
      </a:tcStyle>
    </a:firstRow>
    <a:neCell>
      <a:tcStyle>
        <a:tcBdr/>
      </a:tcStyle>
    </a:neCell>
    <a:nwCell>
      <a:tcStyle>
        <a:tcBdr/>
      </a:tcStyle>
    </a:nwCell>
  </a:tblStyle>
  <a:tblStyle styleId="{3E1163E6-48CF-CC10-4F0D-D566A5D31354}" styleName="Bordered">
    <a:wholeTbl>
      <a:tcStyle>
        <a:tcBdr>
          <a:left>
            <a:ln w="6349">
              <a:solidFill>
                <a:srgbClr val="BFBFBF"/>
              </a:solidFill>
            </a:ln>
          </a:left>
          <a:right>
            <a:ln w="6349">
              <a:solidFill>
                <a:srgbClr val="BFBFBF"/>
              </a:solidFill>
            </a:ln>
          </a:right>
          <a:top>
            <a:ln w="6349">
              <a:solidFill>
                <a:srgbClr val="BFBFBF"/>
              </a:solidFill>
            </a:ln>
          </a:top>
          <a:bottom>
            <a:ln w="6349">
              <a:solidFill>
                <a:srgbClr val="BFBFBF"/>
              </a:solidFill>
            </a:ln>
          </a:bottom>
          <a:insideH>
            <a:ln w="6349">
              <a:solidFill>
                <a:srgbClr val="BFBFBF"/>
              </a:solidFill>
            </a:ln>
          </a:insideH>
          <a:insideV>
            <a:ln w="6349">
              <a:solidFill>
                <a:srgbClr val="BFBFBF"/>
              </a:solidFill>
            </a:ln>
          </a:insideV>
        </a:tcBdr>
      </a:tcStyle>
    </a:wholeTbl>
    <a:band1H>
      <a:tcStyle>
        <a:tcBdr/>
      </a:tcStyle>
    </a:band1H>
    <a:band2H>
      <a:tcStyle>
        <a:tcBdr/>
      </a:tcStyle>
    </a:band2H>
    <a:band1V>
      <a:tcStyle>
        <a:tcBdr/>
      </a:tcStyle>
    </a:band1V>
    <a:band2V>
      <a:tcStyle>
        <a:tcBdr/>
      </a:tcStyle>
    </a:band2V>
    <a:lastCol>
      <a:tcStyle>
        <a:tcBdr>
          <a:left>
            <a:ln w="28575">
              <a:solidFill>
                <a:srgbClr val="000000"/>
              </a:solidFill>
            </a:ln>
          </a:left>
        </a:tcBdr>
      </a:tcStyle>
    </a:lastCol>
    <a:firstCol>
      <a:tcStyle>
        <a:tcBdr>
          <a:right>
            <a:ln w="28575">
              <a:solidFill>
                <a:srgbClr val="000000"/>
              </a:solidFill>
            </a:ln>
          </a:right>
        </a:tcBdr>
      </a:tcStyle>
    </a:firstCol>
    <a:lastRow>
      <a:tcStyle>
        <a:tcBdr>
          <a:top>
            <a:ln w="28575">
              <a:solidFill>
                <a:srgbClr val="000000"/>
              </a:solidFill>
            </a:ln>
          </a:top>
        </a:tcBdr>
      </a:tcStyle>
    </a:lastRow>
    <a:seCell>
      <a:tcStyle>
        <a:tcBdr/>
      </a:tcStyle>
    </a:seCell>
    <a:swCell>
      <a:tcStyle>
        <a:tcBdr/>
      </a:tcStyle>
    </a:swCell>
    <a:firstRow>
      <a:tcStyle>
        <a:tcBdr>
          <a:bottom>
            <a:ln w="28575">
              <a:solidFill>
                <a:srgbClr val="000000"/>
              </a:solidFill>
            </a:ln>
          </a:bottom>
        </a:tcBdr>
      </a:tcStyle>
    </a:firstRow>
    <a:neCell>
      <a:tcStyle>
        <a:tcBdr/>
      </a:tcStyle>
    </a:neCell>
    <a:nwCell>
      <a:tcStyle>
        <a:tcBdr/>
      </a:tcStyle>
    </a:nwCell>
  </a:tblStyle>
  <a:tblStyle styleId="{77393E09-ED5F-09F2-3F66-3A61AD0278D9}" styleName="Bordered _ Lined - Accent 4">
    <a:wholeTbl>
      <a:tcStyle>
        <a:tcBdr>
          <a:left>
            <a:ln w="6349">
              <a:solidFill>
                <a:srgbClr val="5F497A"/>
              </a:solidFill>
            </a:ln>
          </a:left>
          <a:right>
            <a:ln w="6349">
              <a:solidFill>
                <a:srgbClr val="5F497A"/>
              </a:solidFill>
            </a:ln>
          </a:right>
          <a:top>
            <a:ln w="6349">
              <a:solidFill>
                <a:srgbClr val="5F497A"/>
              </a:solidFill>
            </a:ln>
          </a:top>
          <a:bottom>
            <a:ln w="6349">
              <a:solidFill>
                <a:srgbClr val="5F497A"/>
              </a:solidFill>
            </a:ln>
          </a:bottom>
          <a:insideH>
            <a:ln w="6349">
              <a:solidFill>
                <a:srgbClr val="5F497A"/>
              </a:solidFill>
            </a:ln>
          </a:insideH>
          <a:insideV>
            <a:ln w="6349">
              <a:solidFill>
                <a:srgbClr val="5F497A"/>
              </a:solidFill>
            </a:ln>
          </a:insideV>
        </a:tcBdr>
      </a:tcStyle>
    </a:wholeTbl>
    <a:band1H>
      <a:tcStyle>
        <a:tcBdr/>
      </a:tcStyle>
    </a:band1H>
    <a:band2H>
      <a:tcStyle>
        <a:tcBdr/>
        <a:fill>
          <a:solidFill>
            <a:srgbClr val="E5DFEC"/>
          </a:solidFill>
        </a:fill>
      </a:tcStyle>
    </a:band2H>
    <a:band1V>
      <a:tcStyle>
        <a:tcBdr/>
      </a:tcStyle>
    </a:band1V>
    <a:band2V>
      <a:tcStyle>
        <a:tcBdr/>
      </a:tcStyle>
    </a:band2V>
    <a:lastCol>
      <a:tcStyle>
        <a:tcBdr/>
        <a:fill>
          <a:solidFill>
            <a:srgbClr val="B2A1C7"/>
          </a:solidFill>
        </a:fill>
      </a:tcStyle>
    </a:lastCol>
    <a:firstCol>
      <a:tcStyle>
        <a:tcBdr/>
        <a:fill>
          <a:solidFill>
            <a:srgbClr val="B2A1C7"/>
          </a:solidFill>
        </a:fill>
      </a:tcStyle>
    </a:firstCol>
    <a:lastRow>
      <a:tcStyle>
        <a:tcBdr/>
        <a:fill>
          <a:solidFill>
            <a:srgbClr val="B2A1C7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Style>
        <a:tcBdr/>
        <a:fill>
          <a:solidFill>
            <a:srgbClr val="B2A1C7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5A6C8CEC-66DE-7D80-1153-165E736C7010}" styleName="Lined">
    <a:wholeTbl>
      <a:tcStyle>
        <a:tcBdr>
          <a:left>
            <a:ln w="12700">
              <a:noFill/>
            </a:ln>
          </a:left>
          <a:right>
            <a:ln w="12700">
              <a:noFill/>
            </a:ln>
          </a:right>
          <a:top>
            <a:ln w="12700">
              <a:noFill/>
            </a:ln>
          </a:top>
          <a:bottom>
            <a:ln w="12700">
              <a:noFill/>
            </a:ln>
          </a:bottom>
          <a:insideH>
            <a:ln w="12700">
              <a:noFill/>
            </a:ln>
          </a:insideH>
          <a:insideV>
            <a:ln w="12700">
              <a:noFill/>
            </a:ln>
          </a:insideV>
        </a:tcBdr>
      </a:tcStyle>
    </a:wholeTbl>
    <a:band1H>
      <a:tcStyle>
        <a:tcBdr/>
      </a:tcStyle>
    </a:band1H>
    <a:band2H>
      <a:tcStyle>
        <a:tcBdr/>
        <a:fill>
          <a:solidFill>
            <a:srgbClr val="D9D9D9"/>
          </a:solidFill>
        </a:fill>
      </a:tcStyle>
    </a:band2H>
    <a:band1V>
      <a:tcStyle>
        <a:tcBdr/>
      </a:tcStyle>
    </a:band1V>
    <a:band2V>
      <a:tcStyle>
        <a:tcBdr/>
      </a:tcStyle>
    </a:band2V>
    <a:lastCol>
      <a:tcStyle>
        <a:tcBdr/>
        <a:fill>
          <a:solidFill>
            <a:srgbClr val="A6A6A6"/>
          </a:solidFill>
        </a:fill>
      </a:tcStyle>
    </a:lastCol>
    <a:firstCol>
      <a:tcStyle>
        <a:tcBdr/>
        <a:fill>
          <a:solidFill>
            <a:srgbClr val="A6A6A6"/>
          </a:solidFill>
        </a:fill>
      </a:tcStyle>
    </a:firstCol>
    <a:lastRow>
      <a:tcStyle>
        <a:tcBdr/>
        <a:fill>
          <a:solidFill>
            <a:srgbClr val="A6A6A6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Style>
        <a:tcBdr/>
        <a:fill>
          <a:solidFill>
            <a:srgbClr val="A6A6A6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8E0F8A25-ACB2-C8A4-869C-E9CAF1A093D1}" styleName="Bordered - Accent 2">
    <a:wholeTbl>
      <a:tcStyle>
        <a:tcBdr>
          <a:left>
            <a:ln w="6349">
              <a:solidFill>
                <a:srgbClr val="E5B8B7"/>
              </a:solidFill>
            </a:ln>
          </a:left>
          <a:right>
            <a:ln w="6349">
              <a:solidFill>
                <a:srgbClr val="E5B8B7"/>
              </a:solidFill>
            </a:ln>
          </a:right>
          <a:top>
            <a:ln w="6349">
              <a:solidFill>
                <a:srgbClr val="E5B8B7"/>
              </a:solidFill>
            </a:ln>
          </a:top>
          <a:bottom>
            <a:ln w="6349">
              <a:solidFill>
                <a:srgbClr val="E5B8B7"/>
              </a:solidFill>
            </a:ln>
          </a:bottom>
          <a:insideH>
            <a:ln w="6349">
              <a:solidFill>
                <a:srgbClr val="E5B8B7"/>
              </a:solidFill>
            </a:ln>
          </a:insideH>
          <a:insideV>
            <a:ln w="6349">
              <a:solidFill>
                <a:srgbClr val="E5B8B7"/>
              </a:solidFill>
            </a:ln>
          </a:insideV>
        </a:tcBdr>
      </a:tcStyle>
    </a:wholeTbl>
    <a:band1H>
      <a:tcStyle>
        <a:tcBdr/>
      </a:tcStyle>
    </a:band1H>
    <a:band2H>
      <a:tcStyle>
        <a:tcBdr/>
      </a:tcStyle>
    </a:band2H>
    <a:band1V>
      <a:tcStyle>
        <a:tcBdr/>
      </a:tcStyle>
    </a:band1V>
    <a:band2V>
      <a:tcStyle>
        <a:tcBdr/>
      </a:tcStyle>
    </a:band2V>
    <a:lastCol>
      <a:tcStyle>
        <a:tcBdr>
          <a:left>
            <a:ln w="28575">
              <a:solidFill>
                <a:srgbClr val="943634"/>
              </a:solidFill>
            </a:ln>
          </a:left>
        </a:tcBdr>
      </a:tcStyle>
    </a:lastCol>
    <a:firstCol>
      <a:tcStyle>
        <a:tcBdr>
          <a:right>
            <a:ln w="28575">
              <a:solidFill>
                <a:srgbClr val="943634"/>
              </a:solidFill>
            </a:ln>
          </a:right>
        </a:tcBdr>
      </a:tcStyle>
    </a:firstCol>
    <a:lastRow>
      <a:tcStyle>
        <a:tcBdr>
          <a:top>
            <a:ln w="28575">
              <a:solidFill>
                <a:srgbClr val="943634"/>
              </a:solidFill>
            </a:ln>
          </a:top>
        </a:tcBdr>
      </a:tcStyle>
    </a:lastRow>
    <a:seCell>
      <a:tcStyle>
        <a:tcBdr/>
      </a:tcStyle>
    </a:seCell>
    <a:swCell>
      <a:tcStyle>
        <a:tcBdr/>
      </a:tcStyle>
    </a:swCell>
    <a:firstRow>
      <a:tcStyle>
        <a:tcBdr>
          <a:bottom>
            <a:ln w="28575">
              <a:solidFill>
                <a:srgbClr val="943634"/>
              </a:solidFill>
            </a:ln>
          </a:bottom>
        </a:tcBdr>
      </a:tcStyle>
    </a:firstRow>
    <a:neCell>
      <a:tcStyle>
        <a:tcBdr/>
      </a:tcStyle>
    </a:neCell>
    <a:nwCell>
      <a:tcStyle>
        <a:tcBdr/>
      </a:tcStyle>
    </a:nwCell>
  </a:tblStyle>
  <a:tblStyle styleId="{EB1201D7-736C-A450-C600-35CE61DAF2E2}" styleName="Bordered _ Lined - Accent 4">
    <a:wholeTbl>
      <a:tcStyle>
        <a:tcBdr>
          <a:left>
            <a:ln w="6349">
              <a:solidFill>
                <a:srgbClr val="5F497A"/>
              </a:solidFill>
            </a:ln>
          </a:left>
          <a:right>
            <a:ln w="6349">
              <a:solidFill>
                <a:srgbClr val="5F497A"/>
              </a:solidFill>
            </a:ln>
          </a:right>
          <a:top>
            <a:ln w="6349">
              <a:solidFill>
                <a:srgbClr val="5F497A"/>
              </a:solidFill>
            </a:ln>
          </a:top>
          <a:bottom>
            <a:ln w="6349">
              <a:solidFill>
                <a:srgbClr val="5F497A"/>
              </a:solidFill>
            </a:ln>
          </a:bottom>
          <a:insideH>
            <a:ln w="6349">
              <a:solidFill>
                <a:srgbClr val="5F497A"/>
              </a:solidFill>
            </a:ln>
          </a:insideH>
          <a:insideV>
            <a:ln w="6349">
              <a:solidFill>
                <a:srgbClr val="5F497A"/>
              </a:solidFill>
            </a:ln>
          </a:insideV>
        </a:tcBdr>
      </a:tcStyle>
    </a:wholeTbl>
    <a:band1H>
      <a:tcStyle>
        <a:tcBdr/>
      </a:tcStyle>
    </a:band1H>
    <a:band2H>
      <a:tcStyle>
        <a:tcBdr/>
        <a:fill>
          <a:solidFill>
            <a:srgbClr val="E5DFEC"/>
          </a:solidFill>
        </a:fill>
      </a:tcStyle>
    </a:band2H>
    <a:band1V>
      <a:tcStyle>
        <a:tcBdr/>
      </a:tcStyle>
    </a:band1V>
    <a:band2V>
      <a:tcStyle>
        <a:tcBdr/>
      </a:tcStyle>
    </a:band2V>
    <a:lastCol>
      <a:tcStyle>
        <a:tcBdr/>
        <a:fill>
          <a:solidFill>
            <a:srgbClr val="B2A1C7"/>
          </a:solidFill>
        </a:fill>
      </a:tcStyle>
    </a:lastCol>
    <a:firstCol>
      <a:tcStyle>
        <a:tcBdr/>
        <a:fill>
          <a:solidFill>
            <a:srgbClr val="B2A1C7"/>
          </a:solidFill>
        </a:fill>
      </a:tcStyle>
    </a:firstCol>
    <a:lastRow>
      <a:tcStyle>
        <a:tcBdr/>
        <a:fill>
          <a:solidFill>
            <a:srgbClr val="B2A1C7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Style>
        <a:tcBdr/>
        <a:fill>
          <a:solidFill>
            <a:srgbClr val="B2A1C7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DD44EA1B-26D0-5DB7-65D6-A987E6DC0F92}" styleName="Bordered _ Lined - Accent 5">
    <a:wholeTbl>
      <a:tcStyle>
        <a:tcBdr>
          <a:left>
            <a:ln w="6349">
              <a:solidFill>
                <a:srgbClr val="31849B"/>
              </a:solidFill>
            </a:ln>
          </a:left>
          <a:right>
            <a:ln w="6349">
              <a:solidFill>
                <a:srgbClr val="31849B"/>
              </a:solidFill>
            </a:ln>
          </a:right>
          <a:top>
            <a:ln w="6349">
              <a:solidFill>
                <a:srgbClr val="31849B"/>
              </a:solidFill>
            </a:ln>
          </a:top>
          <a:bottom>
            <a:ln w="6349">
              <a:solidFill>
                <a:srgbClr val="31849B"/>
              </a:solidFill>
            </a:ln>
          </a:bottom>
          <a:insideH>
            <a:ln w="6349">
              <a:solidFill>
                <a:srgbClr val="31849B"/>
              </a:solidFill>
            </a:ln>
          </a:insideH>
          <a:insideV>
            <a:ln w="6349">
              <a:solidFill>
                <a:srgbClr val="31849B"/>
              </a:solidFill>
            </a:ln>
          </a:insideV>
        </a:tcBdr>
      </a:tcStyle>
    </a:wholeTbl>
    <a:band1H>
      <a:tcStyle>
        <a:tcBdr/>
      </a:tcStyle>
    </a:band1H>
    <a:band2H>
      <a:tcStyle>
        <a:tcBdr/>
        <a:fill>
          <a:solidFill>
            <a:srgbClr val="DAEEF3"/>
          </a:solidFill>
        </a:fill>
      </a:tcStyle>
    </a:band2H>
    <a:band1V>
      <a:tcStyle>
        <a:tcBdr/>
      </a:tcStyle>
    </a:band1V>
    <a:band2V>
      <a:tcStyle>
        <a:tcBdr/>
      </a:tcStyle>
    </a:band2V>
    <a:lastCol>
      <a:tcStyle>
        <a:tcBdr/>
        <a:fill>
          <a:solidFill>
            <a:srgbClr val="92CDDC"/>
          </a:solidFill>
        </a:fill>
      </a:tcStyle>
    </a:lastCol>
    <a:firstCol>
      <a:tcStyle>
        <a:tcBdr/>
        <a:fill>
          <a:solidFill>
            <a:srgbClr val="92CDDC"/>
          </a:solidFill>
        </a:fill>
      </a:tcStyle>
    </a:firstCol>
    <a:lastRow>
      <a:tcStyle>
        <a:tcBdr/>
        <a:fill>
          <a:solidFill>
            <a:srgbClr val="92CDDC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Style>
        <a:tcBdr/>
        <a:fill>
          <a:solidFill>
            <a:srgbClr val="92CDDC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4772EE2E-D379-4268-A147-A23A0E4850F3}" styleName="Bordered _ Lined - Accent 2">
    <a:wholeTbl>
      <a:tcStyle>
        <a:tcBdr>
          <a:left>
            <a:ln w="6349">
              <a:solidFill>
                <a:srgbClr val="943634"/>
              </a:solidFill>
            </a:ln>
          </a:left>
          <a:right>
            <a:ln w="6349">
              <a:solidFill>
                <a:srgbClr val="943634"/>
              </a:solidFill>
            </a:ln>
          </a:right>
          <a:top>
            <a:ln w="6349">
              <a:solidFill>
                <a:srgbClr val="943634"/>
              </a:solidFill>
            </a:ln>
          </a:top>
          <a:bottom>
            <a:ln w="6349">
              <a:solidFill>
                <a:srgbClr val="943634"/>
              </a:solidFill>
            </a:ln>
          </a:bottom>
          <a:insideH>
            <a:ln w="6349">
              <a:solidFill>
                <a:srgbClr val="943634"/>
              </a:solidFill>
            </a:ln>
          </a:insideH>
          <a:insideV>
            <a:ln w="6349">
              <a:solidFill>
                <a:srgbClr val="943634"/>
              </a:solidFill>
            </a:ln>
          </a:insideV>
        </a:tcBdr>
      </a:tcStyle>
    </a:wholeTbl>
    <a:band1H>
      <a:tcStyle>
        <a:tcBdr/>
      </a:tcStyle>
    </a:band1H>
    <a:band2H>
      <a:tcStyle>
        <a:tcBdr/>
        <a:fill>
          <a:solidFill>
            <a:srgbClr val="F2DBDB"/>
          </a:solidFill>
        </a:fill>
      </a:tcStyle>
    </a:band2H>
    <a:band1V>
      <a:tcStyle>
        <a:tcBdr/>
      </a:tcStyle>
    </a:band1V>
    <a:band2V>
      <a:tcStyle>
        <a:tcBdr/>
      </a:tcStyle>
    </a:band2V>
    <a:lastCol>
      <a:tcStyle>
        <a:tcBdr/>
        <a:fill>
          <a:solidFill>
            <a:srgbClr val="D99594"/>
          </a:solidFill>
        </a:fill>
      </a:tcStyle>
    </a:lastCol>
    <a:firstCol>
      <a:tcStyle>
        <a:tcBdr/>
        <a:fill>
          <a:solidFill>
            <a:srgbClr val="D99594"/>
          </a:solidFill>
        </a:fill>
      </a:tcStyle>
    </a:firstCol>
    <a:lastRow>
      <a:tcStyle>
        <a:tcBdr/>
        <a:fill>
          <a:solidFill>
            <a:srgbClr val="D99594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Style>
        <a:tcBdr/>
        <a:fill>
          <a:solidFill>
            <a:srgbClr val="D99594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493A68A8-36C4-8769-094F-3526475AEF68}" styleName="Bordered _ Lined - Accent 5">
    <a:wholeTbl>
      <a:tcStyle>
        <a:tcBdr>
          <a:left>
            <a:ln w="6349">
              <a:solidFill>
                <a:srgbClr val="31849B"/>
              </a:solidFill>
            </a:ln>
          </a:left>
          <a:right>
            <a:ln w="6349">
              <a:solidFill>
                <a:srgbClr val="31849B"/>
              </a:solidFill>
            </a:ln>
          </a:right>
          <a:top>
            <a:ln w="6349">
              <a:solidFill>
                <a:srgbClr val="31849B"/>
              </a:solidFill>
            </a:ln>
          </a:top>
          <a:bottom>
            <a:ln w="6349">
              <a:solidFill>
                <a:srgbClr val="31849B"/>
              </a:solidFill>
            </a:ln>
          </a:bottom>
          <a:insideH>
            <a:ln w="6349">
              <a:solidFill>
                <a:srgbClr val="31849B"/>
              </a:solidFill>
            </a:ln>
          </a:insideH>
          <a:insideV>
            <a:ln w="6349">
              <a:solidFill>
                <a:srgbClr val="31849B"/>
              </a:solidFill>
            </a:ln>
          </a:insideV>
        </a:tcBdr>
      </a:tcStyle>
    </a:wholeTbl>
    <a:band1H>
      <a:tcStyle>
        <a:tcBdr/>
      </a:tcStyle>
    </a:band1H>
    <a:band2H>
      <a:tcStyle>
        <a:tcBdr/>
        <a:fill>
          <a:solidFill>
            <a:srgbClr val="DAEEF3"/>
          </a:solidFill>
        </a:fill>
      </a:tcStyle>
    </a:band2H>
    <a:band1V>
      <a:tcStyle>
        <a:tcBdr/>
      </a:tcStyle>
    </a:band1V>
    <a:band2V>
      <a:tcStyle>
        <a:tcBdr/>
        <a:fill>
          <a:solidFill>
            <a:srgbClr val="DAEEF3"/>
          </a:solidFill>
        </a:fill>
      </a:tcStyle>
    </a:band2V>
    <a:lastCol>
      <a:tcStyle>
        <a:tcBdr/>
        <a:fill>
          <a:solidFill>
            <a:srgbClr val="92CDDC"/>
          </a:solidFill>
        </a:fill>
      </a:tcStyle>
    </a:lastCol>
    <a:firstCol>
      <a:tcStyle>
        <a:tcBdr/>
        <a:fill>
          <a:solidFill>
            <a:srgbClr val="92CDDC"/>
          </a:solidFill>
        </a:fill>
      </a:tcStyle>
    </a:firstCol>
    <a:lastRow>
      <a:tcStyle>
        <a:tcBdr/>
        <a:fill>
          <a:solidFill>
            <a:srgbClr val="92CDDC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Style>
        <a:tcBdr/>
        <a:fill>
          <a:solidFill>
            <a:srgbClr val="92CDDC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6D376C03-87CB-247A-A69D-1893137BC735}" styleName="Lined - Accent 2">
    <a:wholeTbl>
      <a:tcStyle>
        <a:tcBdr>
          <a:left>
            <a:ln w="12700">
              <a:noFill/>
            </a:ln>
          </a:left>
          <a:right>
            <a:ln w="12700">
              <a:noFill/>
            </a:ln>
          </a:right>
          <a:top>
            <a:ln w="12700">
              <a:noFill/>
            </a:ln>
          </a:top>
          <a:bottom>
            <a:ln w="12700">
              <a:noFill/>
            </a:ln>
          </a:bottom>
          <a:insideH>
            <a:ln w="12700">
              <a:noFill/>
            </a:ln>
          </a:insideH>
          <a:insideV>
            <a:ln w="12700">
              <a:noFill/>
            </a:ln>
          </a:insideV>
        </a:tcBdr>
      </a:tcStyle>
    </a:wholeTbl>
    <a:band1H>
      <a:tcStyle>
        <a:tcBdr/>
      </a:tcStyle>
    </a:band1H>
    <a:band2H>
      <a:tcStyle>
        <a:tcBdr/>
        <a:fill>
          <a:solidFill>
            <a:srgbClr val="F2DBDB"/>
          </a:solidFill>
        </a:fill>
      </a:tcStyle>
    </a:band2H>
    <a:band1V>
      <a:tcStyle>
        <a:tcBdr/>
      </a:tcStyle>
    </a:band1V>
    <a:band2V>
      <a:tcStyle>
        <a:tcBdr/>
      </a:tcStyle>
    </a:band2V>
    <a:lastCol>
      <a:tcStyle>
        <a:tcBdr/>
        <a:fill>
          <a:solidFill>
            <a:srgbClr val="D99594"/>
          </a:solidFill>
        </a:fill>
      </a:tcStyle>
    </a:lastCol>
    <a:firstCol>
      <a:tcStyle>
        <a:tcBdr/>
        <a:fill>
          <a:solidFill>
            <a:srgbClr val="D99594"/>
          </a:solidFill>
        </a:fill>
      </a:tcStyle>
    </a:firstCol>
    <a:lastRow>
      <a:tcStyle>
        <a:tcBdr/>
        <a:fill>
          <a:solidFill>
            <a:srgbClr val="D99594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Style>
        <a:tcBdr/>
        <a:fill>
          <a:solidFill>
            <a:srgbClr val="D99594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D28FC8BB-FC23-4433-9543-2AC66C4BE637}" styleName="Bordered _ Lined - Accent 4">
    <a:wholeTbl>
      <a:tcStyle>
        <a:tcBdr>
          <a:left>
            <a:ln w="6349">
              <a:solidFill>
                <a:srgbClr val="5F497A"/>
              </a:solidFill>
            </a:ln>
          </a:left>
          <a:right>
            <a:ln w="6349">
              <a:solidFill>
                <a:srgbClr val="5F497A"/>
              </a:solidFill>
            </a:ln>
          </a:right>
          <a:top>
            <a:ln w="6349">
              <a:solidFill>
                <a:srgbClr val="5F497A"/>
              </a:solidFill>
            </a:ln>
          </a:top>
          <a:bottom>
            <a:ln w="6349">
              <a:solidFill>
                <a:srgbClr val="5F497A"/>
              </a:solidFill>
            </a:ln>
          </a:bottom>
          <a:insideH>
            <a:ln w="6349">
              <a:solidFill>
                <a:srgbClr val="5F497A"/>
              </a:solidFill>
            </a:ln>
          </a:insideH>
          <a:insideV>
            <a:ln w="6349">
              <a:solidFill>
                <a:srgbClr val="5F497A"/>
              </a:solidFill>
            </a:ln>
          </a:insideV>
        </a:tcBdr>
      </a:tcStyle>
    </a:wholeTbl>
    <a:band1H>
      <a:tcStyle>
        <a:tcBdr/>
      </a:tcStyle>
    </a:band1H>
    <a:band2H>
      <a:tcStyle>
        <a:tcBdr/>
        <a:fill>
          <a:solidFill>
            <a:srgbClr val="E5DFEC"/>
          </a:solidFill>
        </a:fill>
      </a:tcStyle>
    </a:band2H>
    <a:band1V>
      <a:tcStyle>
        <a:tcBdr/>
      </a:tcStyle>
    </a:band1V>
    <a:band2V>
      <a:tcStyle>
        <a:tcBdr/>
      </a:tcStyle>
    </a:band2V>
    <a:lastCol>
      <a:tcStyle>
        <a:tcBdr/>
        <a:fill>
          <a:solidFill>
            <a:srgbClr val="B2A1C7"/>
          </a:solidFill>
        </a:fill>
      </a:tcStyle>
    </a:lastCol>
    <a:firstCol>
      <a:tcStyle>
        <a:tcBdr/>
        <a:fill>
          <a:solidFill>
            <a:srgbClr val="B2A1C7"/>
          </a:solidFill>
        </a:fill>
      </a:tcStyle>
    </a:firstCol>
    <a:lastRow>
      <a:tcStyle>
        <a:tcBdr/>
        <a:fill>
          <a:solidFill>
            <a:srgbClr val="B2A1C7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Style>
        <a:tcBdr/>
        <a:fill>
          <a:solidFill>
            <a:srgbClr val="B2A1C7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05EF31ED-360D-F94A-83BA-6AAE84E4C693}" styleName="Lined">
    <a:wholeTbl>
      <a:tcStyle>
        <a:tcBdr>
          <a:left>
            <a:ln w="12700">
              <a:noFill/>
            </a:ln>
          </a:left>
          <a:right>
            <a:ln w="12700">
              <a:noFill/>
            </a:ln>
          </a:right>
          <a:top>
            <a:ln w="12700">
              <a:noFill/>
            </a:ln>
          </a:top>
          <a:bottom>
            <a:ln w="12700">
              <a:noFill/>
            </a:ln>
          </a:bottom>
          <a:insideH>
            <a:ln w="12700">
              <a:noFill/>
            </a:ln>
          </a:insideH>
          <a:insideV>
            <a:ln w="12700">
              <a:noFill/>
            </a:ln>
          </a:insideV>
        </a:tcBdr>
      </a:tcStyle>
    </a:wholeTbl>
    <a:band1H>
      <a:tcStyle>
        <a:tcBdr/>
      </a:tcStyle>
    </a:band1H>
    <a:band2H>
      <a:tcStyle>
        <a:tcBdr/>
        <a:fill>
          <a:solidFill>
            <a:srgbClr val="D9D9D9"/>
          </a:solidFill>
        </a:fill>
      </a:tcStyle>
    </a:band2H>
    <a:band1V>
      <a:tcStyle>
        <a:tcBdr/>
      </a:tcStyle>
    </a:band1V>
    <a:band2V>
      <a:tcStyle>
        <a:tcBdr/>
      </a:tcStyle>
    </a:band2V>
    <a:lastCol>
      <a:tcStyle>
        <a:tcBdr/>
        <a:fill>
          <a:solidFill>
            <a:srgbClr val="A6A6A6"/>
          </a:solidFill>
        </a:fill>
      </a:tcStyle>
    </a:lastCol>
    <a:firstCol>
      <a:tcStyle>
        <a:tcBdr/>
        <a:fill>
          <a:solidFill>
            <a:srgbClr val="A6A6A6"/>
          </a:solidFill>
        </a:fill>
      </a:tcStyle>
    </a:firstCol>
    <a:lastRow>
      <a:tcStyle>
        <a:tcBdr/>
        <a:fill>
          <a:solidFill>
            <a:srgbClr val="A6A6A6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Style>
        <a:tcBdr/>
        <a:fill>
          <a:solidFill>
            <a:srgbClr val="A6A6A6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0EE27A36-54D5-C4F6-FAFF-37FB7987F429}" styleName="Bordered - Accent 2">
    <a:wholeTbl>
      <a:tcStyle>
        <a:tcBdr>
          <a:left>
            <a:ln w="6349">
              <a:solidFill>
                <a:srgbClr val="E5B8B7"/>
              </a:solidFill>
            </a:ln>
          </a:left>
          <a:right>
            <a:ln w="6349">
              <a:solidFill>
                <a:srgbClr val="E5B8B7"/>
              </a:solidFill>
            </a:ln>
          </a:right>
          <a:top>
            <a:ln w="6349">
              <a:solidFill>
                <a:srgbClr val="E5B8B7"/>
              </a:solidFill>
            </a:ln>
          </a:top>
          <a:bottom>
            <a:ln w="6349">
              <a:solidFill>
                <a:srgbClr val="E5B8B7"/>
              </a:solidFill>
            </a:ln>
          </a:bottom>
          <a:insideH>
            <a:ln w="6349">
              <a:solidFill>
                <a:srgbClr val="E5B8B7"/>
              </a:solidFill>
            </a:ln>
          </a:insideH>
          <a:insideV>
            <a:ln w="6349">
              <a:solidFill>
                <a:srgbClr val="E5B8B7"/>
              </a:solidFill>
            </a:ln>
          </a:insideV>
        </a:tcBdr>
      </a:tcStyle>
    </a:wholeTbl>
    <a:band1H>
      <a:tcStyle>
        <a:tcBdr/>
      </a:tcStyle>
    </a:band1H>
    <a:band2H>
      <a:tcStyle>
        <a:tcBdr/>
      </a:tcStyle>
    </a:band2H>
    <a:band1V>
      <a:tcStyle>
        <a:tcBdr/>
      </a:tcStyle>
    </a:band1V>
    <a:band2V>
      <a:tcStyle>
        <a:tcBdr/>
      </a:tcStyle>
    </a:band2V>
    <a:lastCol>
      <a:tcStyle>
        <a:tcBdr>
          <a:left>
            <a:ln w="28575">
              <a:solidFill>
                <a:srgbClr val="943634"/>
              </a:solidFill>
            </a:ln>
          </a:left>
        </a:tcBdr>
      </a:tcStyle>
    </a:lastCol>
    <a:firstCol>
      <a:tcStyle>
        <a:tcBdr>
          <a:right>
            <a:ln w="28575">
              <a:solidFill>
                <a:srgbClr val="943634"/>
              </a:solidFill>
            </a:ln>
          </a:right>
        </a:tcBdr>
      </a:tcStyle>
    </a:firstCol>
    <a:lastRow>
      <a:tcStyle>
        <a:tcBdr>
          <a:top>
            <a:ln w="28575">
              <a:solidFill>
                <a:srgbClr val="943634"/>
              </a:solidFill>
            </a:ln>
          </a:top>
        </a:tcBdr>
      </a:tcStyle>
    </a:lastRow>
    <a:seCell>
      <a:tcStyle>
        <a:tcBdr/>
      </a:tcStyle>
    </a:seCell>
    <a:swCell>
      <a:tcStyle>
        <a:tcBdr/>
      </a:tcStyle>
    </a:swCell>
    <a:firstRow>
      <a:tcStyle>
        <a:tcBdr>
          <a:bottom>
            <a:ln w="28575">
              <a:solidFill>
                <a:srgbClr val="943634"/>
              </a:solidFill>
            </a:ln>
          </a:bottom>
        </a:tcBdr>
      </a:tcStyle>
    </a:firstRow>
    <a:neCell>
      <a:tcStyle>
        <a:tcBdr/>
      </a:tcStyle>
    </a:neCell>
    <a:nwCell>
      <a:tcStyle>
        <a:tcBdr/>
      </a:tcStyle>
    </a:nwCell>
  </a:tblStyle>
  <a:tblStyle styleId="{31F1EF9C-0269-E4D3-A9B6-BD15FD715E45}" styleName="Bordered _ Lined - Accent 6">
    <a:wholeTbl>
      <a:tcStyle>
        <a:tcBdr>
          <a:left>
            <a:ln w="6349">
              <a:solidFill>
                <a:srgbClr val="E36C0A"/>
              </a:solidFill>
            </a:ln>
          </a:left>
          <a:right>
            <a:ln w="6349">
              <a:solidFill>
                <a:srgbClr val="E36C0A"/>
              </a:solidFill>
            </a:ln>
          </a:right>
          <a:top>
            <a:ln w="6349">
              <a:solidFill>
                <a:srgbClr val="E36C0A"/>
              </a:solidFill>
            </a:ln>
          </a:top>
          <a:bottom>
            <a:ln w="6349">
              <a:solidFill>
                <a:srgbClr val="E36C0A"/>
              </a:solidFill>
            </a:ln>
          </a:bottom>
          <a:insideH>
            <a:ln w="6349">
              <a:solidFill>
                <a:srgbClr val="E36C0A"/>
              </a:solidFill>
            </a:ln>
          </a:insideH>
          <a:insideV>
            <a:ln w="6349">
              <a:solidFill>
                <a:srgbClr val="E36C0A"/>
              </a:solidFill>
            </a:ln>
          </a:insideV>
        </a:tcBdr>
      </a:tcStyle>
    </a:wholeTbl>
    <a:band1H>
      <a:tcStyle>
        <a:tcBdr/>
      </a:tcStyle>
    </a:band1H>
    <a:band2H>
      <a:tcStyle>
        <a:tcBdr/>
        <a:fill>
          <a:solidFill>
            <a:srgbClr val="FDE9D9"/>
          </a:solidFill>
        </a:fill>
      </a:tcStyle>
    </a:band2H>
    <a:band1V>
      <a:tcStyle>
        <a:tcBdr/>
      </a:tcStyle>
    </a:band1V>
    <a:band2V>
      <a:tcStyle>
        <a:tcBdr/>
      </a:tcStyle>
    </a:band2V>
    <a:lastCol>
      <a:tcStyle>
        <a:tcBdr/>
        <a:fill>
          <a:solidFill>
            <a:srgbClr val="FABF8F"/>
          </a:solidFill>
        </a:fill>
      </a:tcStyle>
    </a:lastCol>
    <a:firstCol>
      <a:tcStyle>
        <a:tcBdr/>
        <a:fill>
          <a:solidFill>
            <a:srgbClr val="FABF8F"/>
          </a:solidFill>
        </a:fill>
      </a:tcStyle>
    </a:firstCol>
    <a:lastRow>
      <a:tcStyle>
        <a:tcBdr/>
        <a:fill>
          <a:solidFill>
            <a:srgbClr val="FABF8F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Style>
        <a:tcBdr/>
        <a:fill>
          <a:solidFill>
            <a:srgbClr val="FABF8F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7A1C49A3-F4F5-1D52-AA6C-DEC8E0E886E9}" styleName="Lined - Accent 3">
    <a:wholeTbl>
      <a:tcStyle>
        <a:tcBdr>
          <a:left>
            <a:ln w="12700">
              <a:noFill/>
            </a:ln>
          </a:left>
          <a:right>
            <a:ln w="12700">
              <a:noFill/>
            </a:ln>
          </a:right>
          <a:top>
            <a:ln w="12700">
              <a:noFill/>
            </a:ln>
          </a:top>
          <a:bottom>
            <a:ln w="12700">
              <a:noFill/>
            </a:ln>
          </a:bottom>
          <a:insideH>
            <a:ln w="12700">
              <a:noFill/>
            </a:ln>
          </a:insideH>
          <a:insideV>
            <a:ln w="12700">
              <a:noFill/>
            </a:ln>
          </a:insideV>
        </a:tcBdr>
      </a:tcStyle>
    </a:wholeTbl>
    <a:band1H>
      <a:tcStyle>
        <a:tcBdr/>
      </a:tcStyle>
    </a:band1H>
    <a:band2H>
      <a:tcStyle>
        <a:tcBdr/>
        <a:fill>
          <a:solidFill>
            <a:srgbClr val="EAF1DD"/>
          </a:solidFill>
        </a:fill>
      </a:tcStyle>
    </a:band2H>
    <a:band1V>
      <a:tcStyle>
        <a:tcBdr/>
      </a:tcStyle>
    </a:band1V>
    <a:band2V>
      <a:tcStyle>
        <a:tcBdr/>
      </a:tcStyle>
    </a:band2V>
    <a:lastCol>
      <a:tcStyle>
        <a:tcBdr/>
        <a:fill>
          <a:solidFill>
            <a:srgbClr val="C2D69B"/>
          </a:solidFill>
        </a:fill>
      </a:tcStyle>
    </a:lastCol>
    <a:firstCol>
      <a:tcStyle>
        <a:tcBdr/>
        <a:fill>
          <a:solidFill>
            <a:srgbClr val="C2D69B"/>
          </a:solidFill>
        </a:fill>
      </a:tcStyle>
    </a:firstCol>
    <a:lastRow>
      <a:tcStyle>
        <a:tcBdr/>
        <a:fill>
          <a:solidFill>
            <a:srgbClr val="C2D69B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Style>
        <a:tcBdr/>
        <a:fill>
          <a:solidFill>
            <a:srgbClr val="C2D69B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65143C35-BC4C-F4B8-FAF6-72B60ECF8DD4}" styleName="Bordered - Accent 1">
    <a:wholeTbl>
      <a:tcStyle>
        <a:tcBdr>
          <a:left>
            <a:ln w="6349">
              <a:solidFill>
                <a:srgbClr val="B8CCE4"/>
              </a:solidFill>
            </a:ln>
          </a:left>
          <a:right>
            <a:ln w="6349">
              <a:solidFill>
                <a:srgbClr val="B8CCE4"/>
              </a:solidFill>
            </a:ln>
          </a:right>
          <a:top>
            <a:ln w="6349">
              <a:solidFill>
                <a:srgbClr val="B8CCE4"/>
              </a:solidFill>
            </a:ln>
          </a:top>
          <a:bottom>
            <a:ln w="6349">
              <a:solidFill>
                <a:srgbClr val="B8CCE4"/>
              </a:solidFill>
            </a:ln>
          </a:bottom>
          <a:insideH>
            <a:ln w="6349">
              <a:solidFill>
                <a:srgbClr val="B8CCE4"/>
              </a:solidFill>
            </a:ln>
          </a:insideH>
          <a:insideV>
            <a:ln w="6349">
              <a:solidFill>
                <a:srgbClr val="B8CCE4"/>
              </a:solidFill>
            </a:ln>
          </a:insideV>
        </a:tcBdr>
      </a:tcStyle>
    </a:wholeTbl>
    <a:band1H>
      <a:tcStyle>
        <a:tcBdr/>
      </a:tcStyle>
    </a:band1H>
    <a:band2H>
      <a:tcStyle>
        <a:tcBdr/>
      </a:tcStyle>
    </a:band2H>
    <a:band1V>
      <a:tcStyle>
        <a:tcBdr/>
      </a:tcStyle>
    </a:band1V>
    <a:band2V>
      <a:tcStyle>
        <a:tcBdr/>
      </a:tcStyle>
    </a:band2V>
    <a:lastCol>
      <a:tcStyle>
        <a:tcBdr>
          <a:left>
            <a:ln w="28575">
              <a:solidFill>
                <a:srgbClr val="365F91"/>
              </a:solidFill>
            </a:ln>
          </a:left>
        </a:tcBdr>
      </a:tcStyle>
    </a:lastCol>
    <a:firstCol>
      <a:tcStyle>
        <a:tcBdr>
          <a:right>
            <a:ln w="28575">
              <a:solidFill>
                <a:srgbClr val="365F91"/>
              </a:solidFill>
            </a:ln>
          </a:right>
        </a:tcBdr>
      </a:tcStyle>
    </a:firstCol>
    <a:lastRow>
      <a:tcStyle>
        <a:tcBdr>
          <a:top>
            <a:ln w="28575">
              <a:solidFill>
                <a:srgbClr val="365F91"/>
              </a:solidFill>
            </a:ln>
          </a:top>
        </a:tcBdr>
      </a:tcStyle>
    </a:lastRow>
    <a:seCell>
      <a:tcStyle>
        <a:tcBdr/>
      </a:tcStyle>
    </a:seCell>
    <a:swCell>
      <a:tcStyle>
        <a:tcBdr/>
      </a:tcStyle>
    </a:swCell>
    <a:firstRow>
      <a:tcStyle>
        <a:tcBdr>
          <a:bottom>
            <a:ln w="28575">
              <a:solidFill>
                <a:srgbClr val="365F91"/>
              </a:solidFill>
            </a:ln>
          </a:bottom>
        </a:tcBdr>
      </a:tcStyle>
    </a:firstRow>
    <a:neCell>
      <a:tcStyle>
        <a:tcBdr/>
      </a:tcStyle>
    </a:neCell>
    <a:nwCell>
      <a:tcStyle>
        <a:tcBdr/>
      </a:tcStyle>
    </a:nwCell>
  </a:tblStyle>
  <a:tblStyle styleId="{219C5F1A-F176-E0BC-0BD1-E33A0C4AFC23}" styleName="Lined - Accent 1">
    <a:wholeTbl>
      <a:tcStyle>
        <a:tcBdr>
          <a:left>
            <a:ln w="12700">
              <a:noFill/>
            </a:ln>
          </a:left>
          <a:right>
            <a:ln w="12700">
              <a:noFill/>
            </a:ln>
          </a:right>
          <a:top>
            <a:ln w="12700">
              <a:noFill/>
            </a:ln>
          </a:top>
          <a:bottom>
            <a:ln w="12700">
              <a:noFill/>
            </a:ln>
          </a:bottom>
          <a:insideH>
            <a:ln w="12700">
              <a:noFill/>
            </a:ln>
          </a:insideH>
          <a:insideV>
            <a:ln w="12700">
              <a:noFill/>
            </a:ln>
          </a:insideV>
        </a:tcBdr>
      </a:tcStyle>
    </a:wholeTbl>
    <a:band1H>
      <a:tcStyle>
        <a:tcBdr/>
      </a:tcStyle>
    </a:band1H>
    <a:band2H>
      <a:tcStyle>
        <a:tcBdr/>
        <a:fill>
          <a:solidFill>
            <a:srgbClr val="DBE5F1"/>
          </a:solidFill>
        </a:fill>
      </a:tcStyle>
    </a:band2H>
    <a:band1V>
      <a:tcStyle>
        <a:tcBdr/>
      </a:tcStyle>
    </a:band1V>
    <a:band2V>
      <a:tcStyle>
        <a:tcBdr/>
      </a:tcStyle>
    </a:band2V>
    <a:lastCol>
      <a:tcStyle>
        <a:tcBdr/>
        <a:fill>
          <a:solidFill>
            <a:srgbClr val="95B3D7"/>
          </a:solidFill>
        </a:fill>
      </a:tcStyle>
    </a:lastCol>
    <a:firstCol>
      <a:tcStyle>
        <a:tcBdr/>
        <a:fill>
          <a:solidFill>
            <a:srgbClr val="95B3D7"/>
          </a:solidFill>
        </a:fill>
      </a:tcStyle>
    </a:firstCol>
    <a:lastRow>
      <a:tcStyle>
        <a:tcBdr/>
        <a:fill>
          <a:solidFill>
            <a:srgbClr val="95B3D7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Style>
        <a:tcBdr/>
        <a:fill>
          <a:solidFill>
            <a:srgbClr val="95B3D7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A932FCBB-219B-392F-4F87-62DD3354F2B1}" styleName="Bordered">
    <a:wholeTbl>
      <a:tcStyle>
        <a:tcBdr>
          <a:left>
            <a:ln w="6349">
              <a:solidFill>
                <a:srgbClr val="BFBFBF"/>
              </a:solidFill>
            </a:ln>
          </a:left>
          <a:right>
            <a:ln w="6349">
              <a:solidFill>
                <a:srgbClr val="BFBFBF"/>
              </a:solidFill>
            </a:ln>
          </a:right>
          <a:top>
            <a:ln w="6349">
              <a:solidFill>
                <a:srgbClr val="BFBFBF"/>
              </a:solidFill>
            </a:ln>
          </a:top>
          <a:bottom>
            <a:ln w="6349">
              <a:solidFill>
                <a:srgbClr val="BFBFBF"/>
              </a:solidFill>
            </a:ln>
          </a:bottom>
          <a:insideH>
            <a:ln w="6349">
              <a:solidFill>
                <a:srgbClr val="BFBFBF"/>
              </a:solidFill>
            </a:ln>
          </a:insideH>
          <a:insideV>
            <a:ln w="6349">
              <a:solidFill>
                <a:srgbClr val="BFBFBF"/>
              </a:solidFill>
            </a:ln>
          </a:insideV>
        </a:tcBdr>
      </a:tcStyle>
    </a:wholeTbl>
    <a:band1H>
      <a:tcStyle>
        <a:tcBdr/>
      </a:tcStyle>
    </a:band1H>
    <a:band2H>
      <a:tcStyle>
        <a:tcBdr/>
      </a:tcStyle>
    </a:band2H>
    <a:band1V>
      <a:tcStyle>
        <a:tcBdr/>
      </a:tcStyle>
    </a:band1V>
    <a:band2V>
      <a:tcStyle>
        <a:tcBdr/>
      </a:tcStyle>
    </a:band2V>
    <a:lastCol>
      <a:tcStyle>
        <a:tcBdr>
          <a:left>
            <a:ln w="28575">
              <a:solidFill>
                <a:srgbClr val="000000"/>
              </a:solidFill>
            </a:ln>
          </a:left>
        </a:tcBdr>
      </a:tcStyle>
    </a:lastCol>
    <a:firstCol>
      <a:tcStyle>
        <a:tcBdr>
          <a:right>
            <a:ln w="28575">
              <a:solidFill>
                <a:srgbClr val="000000"/>
              </a:solidFill>
            </a:ln>
          </a:right>
        </a:tcBdr>
      </a:tcStyle>
    </a:firstCol>
    <a:lastRow>
      <a:tcStyle>
        <a:tcBdr>
          <a:top>
            <a:ln w="28575">
              <a:solidFill>
                <a:srgbClr val="000000"/>
              </a:solidFill>
            </a:ln>
          </a:top>
        </a:tcBdr>
      </a:tcStyle>
    </a:lastRow>
    <a:seCell>
      <a:tcStyle>
        <a:tcBdr/>
      </a:tcStyle>
    </a:seCell>
    <a:swCell>
      <a:tcStyle>
        <a:tcBdr/>
      </a:tcStyle>
    </a:swCell>
    <a:firstRow>
      <a:tcStyle>
        <a:tcBdr>
          <a:bottom>
            <a:ln w="28575">
              <a:solidFill>
                <a:srgbClr val="000000"/>
              </a:solidFill>
            </a:ln>
          </a:bottom>
        </a:tcBdr>
      </a:tcStyle>
    </a:firstRow>
    <a:neCell>
      <a:tcStyle>
        <a:tcBdr/>
      </a:tcStyle>
    </a:neCell>
    <a:nwCell>
      <a:tcStyle>
        <a:tcBdr/>
      </a:tcStyle>
    </a:nwCell>
  </a:tblStyle>
  <a:tblStyle styleId="{556D1B77-56CA-BB50-641D-D2E0861E9C7D}" styleName="Lined - Accent 3">
    <a:wholeTbl>
      <a:tcStyle>
        <a:tcBdr>
          <a:left>
            <a:ln w="12700">
              <a:noFill/>
            </a:ln>
          </a:left>
          <a:right>
            <a:ln w="12700">
              <a:noFill/>
            </a:ln>
          </a:right>
          <a:top>
            <a:ln w="12700">
              <a:noFill/>
            </a:ln>
          </a:top>
          <a:bottom>
            <a:ln w="12700">
              <a:noFill/>
            </a:ln>
          </a:bottom>
          <a:insideH>
            <a:ln w="12700">
              <a:noFill/>
            </a:ln>
          </a:insideH>
          <a:insideV>
            <a:ln w="12700">
              <a:noFill/>
            </a:ln>
          </a:insideV>
        </a:tcBdr>
      </a:tcStyle>
    </a:wholeTbl>
    <a:band1H>
      <a:tcStyle>
        <a:tcBdr/>
      </a:tcStyle>
    </a:band1H>
    <a:band2H>
      <a:tcStyle>
        <a:tcBdr/>
        <a:fill>
          <a:solidFill>
            <a:srgbClr val="EAF1DD"/>
          </a:solidFill>
        </a:fill>
      </a:tcStyle>
    </a:band2H>
    <a:band1V>
      <a:tcStyle>
        <a:tcBdr/>
      </a:tcStyle>
    </a:band1V>
    <a:band2V>
      <a:tcStyle>
        <a:tcBdr/>
      </a:tcStyle>
    </a:band2V>
    <a:lastCol>
      <a:tcStyle>
        <a:tcBdr/>
        <a:fill>
          <a:solidFill>
            <a:srgbClr val="C2D69B"/>
          </a:solidFill>
        </a:fill>
      </a:tcStyle>
    </a:lastCol>
    <a:firstCol>
      <a:tcStyle>
        <a:tcBdr/>
        <a:fill>
          <a:solidFill>
            <a:srgbClr val="C2D69B"/>
          </a:solidFill>
        </a:fill>
      </a:tcStyle>
    </a:firstCol>
    <a:lastRow>
      <a:tcStyle>
        <a:tcBdr/>
        <a:fill>
          <a:solidFill>
            <a:srgbClr val="C2D69B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Style>
        <a:tcBdr/>
        <a:fill>
          <a:solidFill>
            <a:srgbClr val="C2D69B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3E0A23F1-8BE2-D2E9-B5B7-25326F152573}" styleName="Bordered - Accent 6">
    <a:wholeTbl>
      <a:tcStyle>
        <a:tcBdr>
          <a:left>
            <a:ln w="6349">
              <a:solidFill>
                <a:srgbClr val="FBD4B4"/>
              </a:solidFill>
            </a:ln>
          </a:left>
          <a:right>
            <a:ln w="6349">
              <a:solidFill>
                <a:srgbClr val="FBD4B4"/>
              </a:solidFill>
            </a:ln>
          </a:right>
          <a:top>
            <a:ln w="6349">
              <a:solidFill>
                <a:srgbClr val="FBD4B4"/>
              </a:solidFill>
            </a:ln>
          </a:top>
          <a:bottom>
            <a:ln w="6349">
              <a:solidFill>
                <a:srgbClr val="FBD4B4"/>
              </a:solidFill>
            </a:ln>
          </a:bottom>
          <a:insideH>
            <a:ln w="6349">
              <a:solidFill>
                <a:srgbClr val="FBD4B4"/>
              </a:solidFill>
            </a:ln>
          </a:insideH>
          <a:insideV>
            <a:ln w="6349">
              <a:solidFill>
                <a:srgbClr val="FBD4B4"/>
              </a:solidFill>
            </a:ln>
          </a:insideV>
        </a:tcBdr>
      </a:tcStyle>
    </a:wholeTbl>
    <a:band1H>
      <a:tcStyle>
        <a:tcBdr/>
      </a:tcStyle>
    </a:band1H>
    <a:band2H>
      <a:tcStyle>
        <a:tcBdr/>
      </a:tcStyle>
    </a:band2H>
    <a:band1V>
      <a:tcStyle>
        <a:tcBdr/>
      </a:tcStyle>
    </a:band1V>
    <a:band2V>
      <a:tcStyle>
        <a:tcBdr/>
      </a:tcStyle>
    </a:band2V>
    <a:lastCol>
      <a:tcStyle>
        <a:tcBdr>
          <a:left>
            <a:ln w="28575">
              <a:solidFill>
                <a:srgbClr val="E36C0A"/>
              </a:solidFill>
            </a:ln>
          </a:left>
        </a:tcBdr>
      </a:tcStyle>
    </a:lastCol>
    <a:firstCol>
      <a:tcStyle>
        <a:tcBdr>
          <a:right>
            <a:ln w="28575">
              <a:solidFill>
                <a:srgbClr val="E36C0A"/>
              </a:solidFill>
            </a:ln>
          </a:right>
        </a:tcBdr>
      </a:tcStyle>
    </a:firstCol>
    <a:lastRow>
      <a:tcStyle>
        <a:tcBdr>
          <a:top>
            <a:ln w="28575">
              <a:solidFill>
                <a:srgbClr val="E36C0A"/>
              </a:solidFill>
            </a:ln>
          </a:top>
        </a:tcBdr>
      </a:tcStyle>
    </a:lastRow>
    <a:seCell>
      <a:tcStyle>
        <a:tcBdr/>
      </a:tcStyle>
    </a:seCell>
    <a:swCell>
      <a:tcStyle>
        <a:tcBdr/>
      </a:tcStyle>
    </a:swCell>
    <a:firstRow>
      <a:tcStyle>
        <a:tcBdr>
          <a:bottom>
            <a:ln w="28575">
              <a:solidFill>
                <a:srgbClr val="E36C0A"/>
              </a:solidFill>
            </a:ln>
          </a:bottom>
        </a:tcBdr>
      </a:tcStyle>
    </a:firstRow>
    <a:neCell>
      <a:tcStyle>
        <a:tcBdr/>
      </a:tcStyle>
    </a:neCell>
    <a:nwCell>
      <a:tcStyle>
        <a:tcBdr/>
      </a:tcStyle>
    </a:nwCell>
  </a:tblStyle>
  <a:tblStyle styleId="{A89D0743-5D91-4878-D948-5E1DCF7FA870}" styleName="Bordered _ Lined - Accent 2">
    <a:wholeTbl>
      <a:tcStyle>
        <a:tcBdr>
          <a:left>
            <a:ln w="6349">
              <a:solidFill>
                <a:srgbClr val="943634"/>
              </a:solidFill>
            </a:ln>
          </a:left>
          <a:right>
            <a:ln w="6349">
              <a:solidFill>
                <a:srgbClr val="943634"/>
              </a:solidFill>
            </a:ln>
          </a:right>
          <a:top>
            <a:ln w="6349">
              <a:solidFill>
                <a:srgbClr val="943634"/>
              </a:solidFill>
            </a:ln>
          </a:top>
          <a:bottom>
            <a:ln w="6349">
              <a:solidFill>
                <a:srgbClr val="943634"/>
              </a:solidFill>
            </a:ln>
          </a:bottom>
          <a:insideH>
            <a:ln w="6349">
              <a:solidFill>
                <a:srgbClr val="943634"/>
              </a:solidFill>
            </a:ln>
          </a:insideH>
          <a:insideV>
            <a:ln w="6349">
              <a:solidFill>
                <a:srgbClr val="943634"/>
              </a:solidFill>
            </a:ln>
          </a:insideV>
        </a:tcBdr>
      </a:tcStyle>
    </a:wholeTbl>
    <a:band1H>
      <a:tcStyle>
        <a:tcBdr/>
      </a:tcStyle>
    </a:band1H>
    <a:band2H>
      <a:tcStyle>
        <a:tcBdr/>
        <a:fill>
          <a:solidFill>
            <a:srgbClr val="F2DBDB"/>
          </a:solidFill>
        </a:fill>
      </a:tcStyle>
    </a:band2H>
    <a:band1V>
      <a:tcStyle>
        <a:tcBdr/>
      </a:tcStyle>
    </a:band1V>
    <a:band2V>
      <a:tcStyle>
        <a:tcBdr/>
        <a:fill>
          <a:solidFill>
            <a:srgbClr val="F2DBDB"/>
          </a:solidFill>
        </a:fill>
      </a:tcStyle>
    </a:band2V>
    <a:lastCol>
      <a:tcStyle>
        <a:tcBdr/>
        <a:fill>
          <a:solidFill>
            <a:srgbClr val="D99594"/>
          </a:solidFill>
        </a:fill>
      </a:tcStyle>
    </a:lastCol>
    <a:firstCol>
      <a:tcStyle>
        <a:tcBdr/>
        <a:fill>
          <a:solidFill>
            <a:srgbClr val="D99594"/>
          </a:solidFill>
        </a:fill>
      </a:tcStyle>
    </a:firstCol>
    <a:lastRow>
      <a:tcStyle>
        <a:tcBdr/>
        <a:fill>
          <a:solidFill>
            <a:srgbClr val="D99594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Style>
        <a:tcBdr/>
        <a:fill>
          <a:solidFill>
            <a:srgbClr val="D99594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CF4F50A7-A225-1F49-9CDA-513982A5A9B8}" styleName="Lined - Accent 4">
    <a:wholeTbl>
      <a:tcStyle>
        <a:tcBdr>
          <a:left>
            <a:ln w="12700">
              <a:noFill/>
            </a:ln>
          </a:left>
          <a:right>
            <a:ln w="12700">
              <a:noFill/>
            </a:ln>
          </a:right>
          <a:top>
            <a:ln w="12700">
              <a:noFill/>
            </a:ln>
          </a:top>
          <a:bottom>
            <a:ln w="12700">
              <a:noFill/>
            </a:ln>
          </a:bottom>
          <a:insideH>
            <a:ln w="12700">
              <a:noFill/>
            </a:ln>
          </a:insideH>
          <a:insideV>
            <a:ln w="12700">
              <a:noFill/>
            </a:ln>
          </a:insideV>
        </a:tcBdr>
      </a:tcStyle>
    </a:wholeTbl>
    <a:band1H>
      <a:tcStyle>
        <a:tcBdr/>
      </a:tcStyle>
    </a:band1H>
    <a:band2H>
      <a:tcStyle>
        <a:tcBdr/>
        <a:fill>
          <a:solidFill>
            <a:srgbClr val="E5DFEC"/>
          </a:solidFill>
        </a:fill>
      </a:tcStyle>
    </a:band2H>
    <a:band1V>
      <a:tcStyle>
        <a:tcBdr/>
      </a:tcStyle>
    </a:band1V>
    <a:band2V>
      <a:tcStyle>
        <a:tcBdr/>
      </a:tcStyle>
    </a:band2V>
    <a:lastCol>
      <a:tcStyle>
        <a:tcBdr/>
        <a:fill>
          <a:solidFill>
            <a:srgbClr val="B2A1C7"/>
          </a:solidFill>
        </a:fill>
      </a:tcStyle>
    </a:lastCol>
    <a:firstCol>
      <a:tcStyle>
        <a:tcBdr/>
        <a:fill>
          <a:solidFill>
            <a:srgbClr val="B2A1C7"/>
          </a:solidFill>
        </a:fill>
      </a:tcStyle>
    </a:firstCol>
    <a:lastRow>
      <a:tcStyle>
        <a:tcBdr/>
        <a:fill>
          <a:solidFill>
            <a:srgbClr val="B2A1C7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Style>
        <a:tcBdr/>
        <a:fill>
          <a:solidFill>
            <a:srgbClr val="B2A1C7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48D38983-FA0A-F5F8-7D44-9F064DBFAF68}" styleName="Bordered - Accent 4">
    <a:wholeTbl>
      <a:tcStyle>
        <a:tcBdr>
          <a:left>
            <a:ln w="6349">
              <a:solidFill>
                <a:srgbClr val="CCC0D9"/>
              </a:solidFill>
            </a:ln>
          </a:left>
          <a:right>
            <a:ln w="6349">
              <a:solidFill>
                <a:srgbClr val="CCC0D9"/>
              </a:solidFill>
            </a:ln>
          </a:right>
          <a:top>
            <a:ln w="6349">
              <a:solidFill>
                <a:srgbClr val="CCC0D9"/>
              </a:solidFill>
            </a:ln>
          </a:top>
          <a:bottom>
            <a:ln w="6349">
              <a:solidFill>
                <a:srgbClr val="CCC0D9"/>
              </a:solidFill>
            </a:ln>
          </a:bottom>
          <a:insideH>
            <a:ln w="6349">
              <a:solidFill>
                <a:srgbClr val="CCC0D9"/>
              </a:solidFill>
            </a:ln>
          </a:insideH>
          <a:insideV>
            <a:ln w="6349">
              <a:solidFill>
                <a:srgbClr val="CCC0D9"/>
              </a:solidFill>
            </a:ln>
          </a:insideV>
        </a:tcBdr>
      </a:tcStyle>
    </a:wholeTbl>
    <a:band1H>
      <a:tcStyle>
        <a:tcBdr/>
      </a:tcStyle>
    </a:band1H>
    <a:band2H>
      <a:tcStyle>
        <a:tcBdr/>
      </a:tcStyle>
    </a:band2H>
    <a:band1V>
      <a:tcStyle>
        <a:tcBdr/>
      </a:tcStyle>
    </a:band1V>
    <a:band2V>
      <a:tcStyle>
        <a:tcBdr/>
      </a:tcStyle>
    </a:band2V>
    <a:lastCol>
      <a:tcStyle>
        <a:tcBdr>
          <a:left>
            <a:ln w="28575">
              <a:solidFill>
                <a:srgbClr val="5F497A"/>
              </a:solidFill>
            </a:ln>
          </a:left>
        </a:tcBdr>
      </a:tcStyle>
    </a:lastCol>
    <a:firstCol>
      <a:tcStyle>
        <a:tcBdr>
          <a:right>
            <a:ln w="28575">
              <a:solidFill>
                <a:srgbClr val="5F497A"/>
              </a:solidFill>
            </a:ln>
          </a:right>
        </a:tcBdr>
      </a:tcStyle>
    </a:firstCol>
    <a:lastRow>
      <a:tcStyle>
        <a:tcBdr>
          <a:top>
            <a:ln w="28575">
              <a:solidFill>
                <a:srgbClr val="5F497A"/>
              </a:solidFill>
            </a:ln>
          </a:top>
        </a:tcBdr>
      </a:tcStyle>
    </a:lastRow>
    <a:seCell>
      <a:tcStyle>
        <a:tcBdr/>
      </a:tcStyle>
    </a:seCell>
    <a:swCell>
      <a:tcStyle>
        <a:tcBdr/>
      </a:tcStyle>
    </a:swCell>
    <a:firstRow>
      <a:tcStyle>
        <a:tcBdr>
          <a:bottom>
            <a:ln w="28575">
              <a:solidFill>
                <a:srgbClr val="5F497A"/>
              </a:solidFill>
            </a:ln>
          </a:bottom>
        </a:tcBdr>
      </a:tcStyle>
    </a:firstRow>
    <a:neCell>
      <a:tcStyle>
        <a:tcBdr/>
      </a:tcStyle>
    </a:neCell>
    <a:nwCell>
      <a:tcStyle>
        <a:tcBdr/>
      </a:tcStyle>
    </a:nwCell>
  </a:tblStyle>
  <a:tblStyle styleId="{EBEDD271-B5F9-41DD-6E8E-B50D07A839E4}" styleName="Bordered _ Lined - Accent 1">
    <a:wholeTbl>
      <a:tcStyle>
        <a:tcBdr>
          <a:left>
            <a:ln w="6349">
              <a:solidFill>
                <a:srgbClr val="17365D"/>
              </a:solidFill>
            </a:ln>
          </a:left>
          <a:right>
            <a:ln w="6349">
              <a:solidFill>
                <a:srgbClr val="17365D"/>
              </a:solidFill>
            </a:ln>
          </a:right>
          <a:top>
            <a:ln w="6349">
              <a:solidFill>
                <a:srgbClr val="17365D"/>
              </a:solidFill>
            </a:ln>
          </a:top>
          <a:bottom>
            <a:ln w="6349">
              <a:solidFill>
                <a:srgbClr val="17365D"/>
              </a:solidFill>
            </a:ln>
          </a:bottom>
          <a:insideH>
            <a:ln w="6349">
              <a:solidFill>
                <a:srgbClr val="17365D"/>
              </a:solidFill>
            </a:ln>
          </a:insideH>
          <a:insideV>
            <a:ln w="6349">
              <a:solidFill>
                <a:srgbClr val="17365D"/>
              </a:solidFill>
            </a:ln>
          </a:insideV>
        </a:tcBdr>
      </a:tcStyle>
    </a:wholeTbl>
    <a:band1H>
      <a:tcStyle>
        <a:tcBdr/>
      </a:tcStyle>
    </a:band1H>
    <a:band2H>
      <a:tcStyle>
        <a:tcBdr/>
        <a:fill>
          <a:solidFill>
            <a:srgbClr val="DBE5F1"/>
          </a:solidFill>
        </a:fill>
      </a:tcStyle>
    </a:band2H>
    <a:band1V>
      <a:tcStyle>
        <a:tcBdr/>
      </a:tcStyle>
    </a:band1V>
    <a:band2V>
      <a:tcStyle>
        <a:tcBdr/>
        <a:fill>
          <a:solidFill>
            <a:srgbClr val="DBE5F1"/>
          </a:solidFill>
        </a:fill>
      </a:tcStyle>
    </a:band2V>
    <a:lastCol>
      <a:tcStyle>
        <a:tcBdr/>
        <a:fill>
          <a:solidFill>
            <a:srgbClr val="8DB3E2"/>
          </a:solidFill>
        </a:fill>
      </a:tcStyle>
    </a:lastCol>
    <a:firstCol>
      <a:tcStyle>
        <a:tcBdr/>
        <a:fill>
          <a:solidFill>
            <a:srgbClr val="8DB3E2"/>
          </a:solidFill>
        </a:fill>
      </a:tcStyle>
    </a:firstCol>
    <a:lastRow>
      <a:tcStyle>
        <a:tcBdr/>
        <a:fill>
          <a:solidFill>
            <a:srgbClr val="8DB3E2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Style>
        <a:tcBdr/>
        <a:fill>
          <a:solidFill>
            <a:srgbClr val="8DB3E2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48F79807-173F-B3E7-C27F-48CF2918373E}" styleName="Bordered _ Lined">
    <a:wholeTbl>
      <a:tcStyle>
        <a:tcBdr>
          <a:left>
            <a:ln w="6349">
              <a:solidFill>
                <a:srgbClr val="000000"/>
              </a:solidFill>
            </a:ln>
          </a:left>
          <a:right>
            <a:ln w="6349">
              <a:solidFill>
                <a:srgbClr val="000000"/>
              </a:solidFill>
            </a:ln>
          </a:right>
          <a:top>
            <a:ln w="6349">
              <a:solidFill>
                <a:srgbClr val="000000"/>
              </a:solidFill>
            </a:ln>
          </a:top>
          <a:bottom>
            <a:ln w="6349">
              <a:solidFill>
                <a:srgbClr val="000000"/>
              </a:solidFill>
            </a:ln>
          </a:bottom>
          <a:insideH>
            <a:ln w="6349">
              <a:solidFill>
                <a:srgbClr val="000000"/>
              </a:solidFill>
            </a:ln>
          </a:insideH>
          <a:insideV>
            <a:ln w="6349">
              <a:solidFill>
                <a:srgbClr val="000000"/>
              </a:solidFill>
            </a:ln>
          </a:insideV>
        </a:tcBdr>
      </a:tcStyle>
    </a:wholeTbl>
    <a:band1H>
      <a:tcStyle>
        <a:tcBdr/>
      </a:tcStyle>
    </a:band1H>
    <a:band2H>
      <a:tcStyle>
        <a:tcBdr/>
        <a:fill>
          <a:solidFill>
            <a:srgbClr val="D9D9D9"/>
          </a:solidFill>
        </a:fill>
      </a:tcStyle>
    </a:band2H>
    <a:band1V>
      <a:tcStyle>
        <a:tcBdr/>
      </a:tcStyle>
    </a:band1V>
    <a:band2V>
      <a:tcStyle>
        <a:tcBdr/>
        <a:fill>
          <a:solidFill>
            <a:srgbClr val="D9D9D9"/>
          </a:solidFill>
        </a:fill>
      </a:tcStyle>
    </a:band2V>
    <a:lastCol>
      <a:tcStyle>
        <a:tcBdr/>
        <a:fill>
          <a:solidFill>
            <a:srgbClr val="A6A6A6"/>
          </a:solidFill>
        </a:fill>
      </a:tcStyle>
    </a:lastCol>
    <a:firstCol>
      <a:tcStyle>
        <a:tcBdr/>
        <a:fill>
          <a:solidFill>
            <a:srgbClr val="A6A6A6"/>
          </a:solidFill>
        </a:fill>
      </a:tcStyle>
    </a:firstCol>
    <a:lastRow>
      <a:tcStyle>
        <a:tcBdr/>
        <a:fill>
          <a:solidFill>
            <a:srgbClr val="A6A6A6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Style>
        <a:tcBdr/>
        <a:fill>
          <a:solidFill>
            <a:srgbClr val="A6A6A6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0963B4C0-A5AE-3DFE-E09E-950F6E3FC19E}" styleName="Bordered - Accent 3">
    <a:wholeTbl>
      <a:tcStyle>
        <a:tcBdr>
          <a:left>
            <a:ln w="6349">
              <a:solidFill>
                <a:srgbClr val="D6E3BC"/>
              </a:solidFill>
            </a:ln>
          </a:left>
          <a:right>
            <a:ln w="6349">
              <a:solidFill>
                <a:srgbClr val="D6E3BC"/>
              </a:solidFill>
            </a:ln>
          </a:right>
          <a:top>
            <a:ln w="6349">
              <a:solidFill>
                <a:srgbClr val="D6E3BC"/>
              </a:solidFill>
            </a:ln>
          </a:top>
          <a:bottom>
            <a:ln w="6349">
              <a:solidFill>
                <a:srgbClr val="D6E3BC"/>
              </a:solidFill>
            </a:ln>
          </a:bottom>
          <a:insideH>
            <a:ln w="6349">
              <a:solidFill>
                <a:srgbClr val="D6E3BC"/>
              </a:solidFill>
            </a:ln>
          </a:insideH>
          <a:insideV>
            <a:ln w="6349">
              <a:solidFill>
                <a:srgbClr val="D6E3BC"/>
              </a:solidFill>
            </a:ln>
          </a:insideV>
        </a:tcBdr>
      </a:tcStyle>
    </a:wholeTbl>
    <a:band1H>
      <a:tcStyle>
        <a:tcBdr/>
      </a:tcStyle>
    </a:band1H>
    <a:band2H>
      <a:tcStyle>
        <a:tcBdr/>
      </a:tcStyle>
    </a:band2H>
    <a:band1V>
      <a:tcStyle>
        <a:tcBdr/>
      </a:tcStyle>
    </a:band1V>
    <a:band2V>
      <a:tcStyle>
        <a:tcBdr/>
      </a:tcStyle>
    </a:band2V>
    <a:lastCol>
      <a:tcStyle>
        <a:tcBdr>
          <a:left>
            <a:ln w="28575">
              <a:solidFill>
                <a:srgbClr val="76923C"/>
              </a:solidFill>
            </a:ln>
          </a:left>
        </a:tcBdr>
      </a:tcStyle>
    </a:lastCol>
    <a:firstCol>
      <a:tcStyle>
        <a:tcBdr>
          <a:right>
            <a:ln w="28575">
              <a:solidFill>
                <a:srgbClr val="76923C"/>
              </a:solidFill>
            </a:ln>
          </a:right>
        </a:tcBdr>
      </a:tcStyle>
    </a:firstCol>
    <a:lastRow>
      <a:tcStyle>
        <a:tcBdr>
          <a:top>
            <a:ln w="28575">
              <a:solidFill>
                <a:srgbClr val="76923C"/>
              </a:solidFill>
            </a:ln>
          </a:top>
        </a:tcBdr>
      </a:tcStyle>
    </a:lastRow>
    <a:seCell>
      <a:tcStyle>
        <a:tcBdr/>
      </a:tcStyle>
    </a:seCell>
    <a:swCell>
      <a:tcStyle>
        <a:tcBdr/>
      </a:tcStyle>
    </a:swCell>
    <a:firstRow>
      <a:tcStyle>
        <a:tcBdr>
          <a:bottom>
            <a:ln w="28575">
              <a:solidFill>
                <a:srgbClr val="76923C"/>
              </a:solidFill>
            </a:ln>
          </a:bottom>
        </a:tcBdr>
      </a:tcStyle>
    </a:firstRow>
    <a:neCell>
      <a:tcStyle>
        <a:tcBdr/>
      </a:tcStyle>
    </a:neCell>
    <a:nwCell>
      <a:tcStyle>
        <a:tcBdr/>
      </a:tcStyle>
    </a:nwCell>
  </a:tblStyle>
  <a:tblStyle styleId="{4B533AF1-3746-EBA1-FC8B-0C054BEB54DD}" styleName="Bordered _ Lined">
    <a:wholeTbl>
      <a:tcStyle>
        <a:tcBdr>
          <a:left>
            <a:ln w="6349">
              <a:solidFill>
                <a:srgbClr val="000000"/>
              </a:solidFill>
            </a:ln>
          </a:left>
          <a:right>
            <a:ln w="6349">
              <a:solidFill>
                <a:srgbClr val="000000"/>
              </a:solidFill>
            </a:ln>
          </a:right>
          <a:top>
            <a:ln w="6349">
              <a:solidFill>
                <a:srgbClr val="000000"/>
              </a:solidFill>
            </a:ln>
          </a:top>
          <a:bottom>
            <a:ln w="6349">
              <a:solidFill>
                <a:srgbClr val="000000"/>
              </a:solidFill>
            </a:ln>
          </a:bottom>
          <a:insideH>
            <a:ln w="6349">
              <a:solidFill>
                <a:srgbClr val="000000"/>
              </a:solidFill>
            </a:ln>
          </a:insideH>
          <a:insideV>
            <a:ln w="6349">
              <a:solidFill>
                <a:srgbClr val="000000"/>
              </a:solidFill>
            </a:ln>
          </a:insideV>
        </a:tcBdr>
      </a:tcStyle>
    </a:wholeTbl>
    <a:band1H>
      <a:tcStyle>
        <a:tcBdr/>
      </a:tcStyle>
    </a:band1H>
    <a:band2H>
      <a:tcStyle>
        <a:tcBdr/>
        <a:fill>
          <a:solidFill>
            <a:srgbClr val="D9D9D9"/>
          </a:solidFill>
        </a:fill>
      </a:tcStyle>
    </a:band2H>
    <a:band1V>
      <a:tcStyle>
        <a:tcBdr/>
      </a:tcStyle>
    </a:band1V>
    <a:band2V>
      <a:tcStyle>
        <a:tcBdr/>
      </a:tcStyle>
    </a:band2V>
    <a:lastCol>
      <a:tcStyle>
        <a:tcBdr/>
        <a:fill>
          <a:solidFill>
            <a:srgbClr val="A6A6A6"/>
          </a:solidFill>
        </a:fill>
      </a:tcStyle>
    </a:lastCol>
    <a:firstCol>
      <a:tcStyle>
        <a:tcBdr/>
        <a:fill>
          <a:solidFill>
            <a:srgbClr val="A6A6A6"/>
          </a:solidFill>
        </a:fill>
      </a:tcStyle>
    </a:firstCol>
    <a:lastRow>
      <a:tcStyle>
        <a:tcBdr/>
        <a:fill>
          <a:solidFill>
            <a:srgbClr val="A6A6A6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Style>
        <a:tcBdr/>
        <a:fill>
          <a:solidFill>
            <a:srgbClr val="A6A6A6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A3FA5D7F-230B-D3AA-17E4-63B1F5511E73}" styleName="Lined - Accent 5">
    <a:wholeTbl>
      <a:tcStyle>
        <a:tcBdr>
          <a:left>
            <a:ln w="12700">
              <a:noFill/>
            </a:ln>
          </a:left>
          <a:right>
            <a:ln w="12700">
              <a:noFill/>
            </a:ln>
          </a:right>
          <a:top>
            <a:ln w="12700">
              <a:noFill/>
            </a:ln>
          </a:top>
          <a:bottom>
            <a:ln w="12700">
              <a:noFill/>
            </a:ln>
          </a:bottom>
          <a:insideH>
            <a:ln w="12700">
              <a:noFill/>
            </a:ln>
          </a:insideH>
          <a:insideV>
            <a:ln w="12700">
              <a:noFill/>
            </a:ln>
          </a:insideV>
        </a:tcBdr>
      </a:tcStyle>
    </a:wholeTbl>
    <a:band1H>
      <a:tcStyle>
        <a:tcBdr/>
      </a:tcStyle>
    </a:band1H>
    <a:band2H>
      <a:tcStyle>
        <a:tcBdr/>
        <a:fill>
          <a:solidFill>
            <a:srgbClr val="DAEEF3"/>
          </a:solidFill>
        </a:fill>
      </a:tcStyle>
    </a:band2H>
    <a:band1V>
      <a:tcStyle>
        <a:tcBdr/>
      </a:tcStyle>
    </a:band1V>
    <a:band2V>
      <a:tcStyle>
        <a:tcBdr/>
      </a:tcStyle>
    </a:band2V>
    <a:lastCol>
      <a:tcStyle>
        <a:tcBdr/>
        <a:fill>
          <a:solidFill>
            <a:srgbClr val="92CDDC"/>
          </a:solidFill>
        </a:fill>
      </a:tcStyle>
    </a:lastCol>
    <a:firstCol>
      <a:tcStyle>
        <a:tcBdr/>
        <a:fill>
          <a:solidFill>
            <a:srgbClr val="92CDDC"/>
          </a:solidFill>
        </a:fill>
      </a:tcStyle>
    </a:firstCol>
    <a:lastRow>
      <a:tcStyle>
        <a:tcBdr/>
        <a:fill>
          <a:solidFill>
            <a:srgbClr val="92CDDC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Style>
        <a:tcBdr/>
        <a:fill>
          <a:solidFill>
            <a:srgbClr val="92CDDC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15D7016E-6ED5-D38D-E068-D516BE3DE1E8}" styleName="Bordered - Accent 3">
    <a:wholeTbl>
      <a:tcStyle>
        <a:tcBdr>
          <a:left>
            <a:ln w="6349">
              <a:solidFill>
                <a:srgbClr val="D6E3BC"/>
              </a:solidFill>
            </a:ln>
          </a:left>
          <a:right>
            <a:ln w="6349">
              <a:solidFill>
                <a:srgbClr val="D6E3BC"/>
              </a:solidFill>
            </a:ln>
          </a:right>
          <a:top>
            <a:ln w="6349">
              <a:solidFill>
                <a:srgbClr val="D6E3BC"/>
              </a:solidFill>
            </a:ln>
          </a:top>
          <a:bottom>
            <a:ln w="6349">
              <a:solidFill>
                <a:srgbClr val="D6E3BC"/>
              </a:solidFill>
            </a:ln>
          </a:bottom>
          <a:insideH>
            <a:ln w="6349">
              <a:solidFill>
                <a:srgbClr val="D6E3BC"/>
              </a:solidFill>
            </a:ln>
          </a:insideH>
          <a:insideV>
            <a:ln w="6349">
              <a:solidFill>
                <a:srgbClr val="D6E3BC"/>
              </a:solidFill>
            </a:ln>
          </a:insideV>
        </a:tcBdr>
      </a:tcStyle>
    </a:wholeTbl>
    <a:band1H>
      <a:tcStyle>
        <a:tcBdr/>
      </a:tcStyle>
    </a:band1H>
    <a:band2H>
      <a:tcStyle>
        <a:tcBdr/>
      </a:tcStyle>
    </a:band2H>
    <a:band1V>
      <a:tcStyle>
        <a:tcBdr/>
      </a:tcStyle>
    </a:band1V>
    <a:band2V>
      <a:tcStyle>
        <a:tcBdr/>
      </a:tcStyle>
    </a:band2V>
    <a:lastCol>
      <a:tcStyle>
        <a:tcBdr>
          <a:left>
            <a:ln w="28575">
              <a:solidFill>
                <a:srgbClr val="76923C"/>
              </a:solidFill>
            </a:ln>
          </a:left>
        </a:tcBdr>
      </a:tcStyle>
    </a:lastCol>
    <a:firstCol>
      <a:tcStyle>
        <a:tcBdr>
          <a:right>
            <a:ln w="28575">
              <a:solidFill>
                <a:srgbClr val="76923C"/>
              </a:solidFill>
            </a:ln>
          </a:right>
        </a:tcBdr>
      </a:tcStyle>
    </a:firstCol>
    <a:lastRow>
      <a:tcStyle>
        <a:tcBdr>
          <a:top>
            <a:ln w="28575">
              <a:solidFill>
                <a:srgbClr val="76923C"/>
              </a:solidFill>
            </a:ln>
          </a:top>
        </a:tcBdr>
      </a:tcStyle>
    </a:lastRow>
    <a:seCell>
      <a:tcStyle>
        <a:tcBdr/>
      </a:tcStyle>
    </a:seCell>
    <a:swCell>
      <a:tcStyle>
        <a:tcBdr/>
      </a:tcStyle>
    </a:swCell>
    <a:firstRow>
      <a:tcStyle>
        <a:tcBdr>
          <a:bottom>
            <a:ln w="28575">
              <a:solidFill>
                <a:srgbClr val="76923C"/>
              </a:solidFill>
            </a:ln>
          </a:bottom>
        </a:tcBdr>
      </a:tcStyle>
    </a:firstRow>
    <a:neCell>
      <a:tcStyle>
        <a:tcBdr/>
      </a:tcStyle>
    </a:neCell>
    <a:nwCell>
      <a:tcStyle>
        <a:tcBdr/>
      </a:tcStyle>
    </a:nwCell>
  </a:tblStyle>
  <a:tblStyle styleId="{EE052A8A-6004-C292-BA60-40DC0722B07F}" styleName="Lined - Accent 4">
    <a:wholeTbl>
      <a:tcStyle>
        <a:tcBdr>
          <a:left>
            <a:ln w="12700">
              <a:noFill/>
            </a:ln>
          </a:left>
          <a:right>
            <a:ln w="12700">
              <a:noFill/>
            </a:ln>
          </a:right>
          <a:top>
            <a:ln w="12700">
              <a:noFill/>
            </a:ln>
          </a:top>
          <a:bottom>
            <a:ln w="12700">
              <a:noFill/>
            </a:ln>
          </a:bottom>
          <a:insideH>
            <a:ln w="12700">
              <a:noFill/>
            </a:ln>
          </a:insideH>
          <a:insideV>
            <a:ln w="12700">
              <a:noFill/>
            </a:ln>
          </a:insideV>
        </a:tcBdr>
      </a:tcStyle>
    </a:wholeTbl>
    <a:band1H>
      <a:tcStyle>
        <a:tcBdr/>
      </a:tcStyle>
    </a:band1H>
    <a:band2H>
      <a:tcStyle>
        <a:tcBdr/>
        <a:fill>
          <a:solidFill>
            <a:srgbClr val="E5DFEC"/>
          </a:solidFill>
        </a:fill>
      </a:tcStyle>
    </a:band2H>
    <a:band1V>
      <a:tcStyle>
        <a:tcBdr/>
      </a:tcStyle>
    </a:band1V>
    <a:band2V>
      <a:tcStyle>
        <a:tcBdr/>
      </a:tcStyle>
    </a:band2V>
    <a:lastCol>
      <a:tcStyle>
        <a:tcBdr/>
        <a:fill>
          <a:solidFill>
            <a:srgbClr val="B2A1C7"/>
          </a:solidFill>
        </a:fill>
      </a:tcStyle>
    </a:lastCol>
    <a:firstCol>
      <a:tcStyle>
        <a:tcBdr/>
        <a:fill>
          <a:solidFill>
            <a:srgbClr val="B2A1C7"/>
          </a:solidFill>
        </a:fill>
      </a:tcStyle>
    </a:firstCol>
    <a:lastRow>
      <a:tcStyle>
        <a:tcBdr/>
        <a:fill>
          <a:solidFill>
            <a:srgbClr val="B2A1C7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Style>
        <a:tcBdr/>
        <a:fill>
          <a:solidFill>
            <a:srgbClr val="B2A1C7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187956BD-8FA1-A830-C898-D687CDBC9A77}" styleName="Bordered _ Lined - Accent 3">
    <a:wholeTbl>
      <a:tcStyle>
        <a:tcBdr>
          <a:left>
            <a:ln w="6349">
              <a:solidFill>
                <a:srgbClr val="76923C"/>
              </a:solidFill>
            </a:ln>
          </a:left>
          <a:right>
            <a:ln w="6349">
              <a:solidFill>
                <a:srgbClr val="76923C"/>
              </a:solidFill>
            </a:ln>
          </a:right>
          <a:top>
            <a:ln w="6349">
              <a:solidFill>
                <a:srgbClr val="76923C"/>
              </a:solidFill>
            </a:ln>
          </a:top>
          <a:bottom>
            <a:ln w="6349">
              <a:solidFill>
                <a:srgbClr val="76923C"/>
              </a:solidFill>
            </a:ln>
          </a:bottom>
          <a:insideH>
            <a:ln w="6349">
              <a:solidFill>
                <a:srgbClr val="76923C"/>
              </a:solidFill>
            </a:ln>
          </a:insideH>
          <a:insideV>
            <a:ln w="6349">
              <a:solidFill>
                <a:srgbClr val="76923C"/>
              </a:solidFill>
            </a:ln>
          </a:insideV>
        </a:tcBdr>
      </a:tcStyle>
    </a:wholeTbl>
    <a:band1H>
      <a:tcStyle>
        <a:tcBdr/>
      </a:tcStyle>
    </a:band1H>
    <a:band2H>
      <a:tcStyle>
        <a:tcBdr/>
        <a:fill>
          <a:solidFill>
            <a:srgbClr val="EAF1DD"/>
          </a:solidFill>
        </a:fill>
      </a:tcStyle>
    </a:band2H>
    <a:band1V>
      <a:tcStyle>
        <a:tcBdr/>
      </a:tcStyle>
    </a:band1V>
    <a:band2V>
      <a:tcStyle>
        <a:tcBdr/>
      </a:tcStyle>
    </a:band2V>
    <a:lastCol>
      <a:tcStyle>
        <a:tcBdr/>
        <a:fill>
          <a:solidFill>
            <a:srgbClr val="C2D69B"/>
          </a:solidFill>
        </a:fill>
      </a:tcStyle>
    </a:lastCol>
    <a:firstCol>
      <a:tcStyle>
        <a:tcBdr/>
        <a:fill>
          <a:solidFill>
            <a:srgbClr val="C2D69B"/>
          </a:solidFill>
        </a:fill>
      </a:tcStyle>
    </a:firstCol>
    <a:lastRow>
      <a:tcStyle>
        <a:tcBdr/>
        <a:fill>
          <a:solidFill>
            <a:srgbClr val="C2D69B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Style>
        <a:tcBdr/>
        <a:fill>
          <a:solidFill>
            <a:srgbClr val="C2D69B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DB011EA4-97F6-EF7A-AA51-D4F709ADF6D9}" styleName="Lined - Accent 2">
    <a:wholeTbl>
      <a:tcStyle>
        <a:tcBdr>
          <a:left>
            <a:ln w="12700">
              <a:noFill/>
            </a:ln>
          </a:left>
          <a:right>
            <a:ln w="12700">
              <a:noFill/>
            </a:ln>
          </a:right>
          <a:top>
            <a:ln w="12700">
              <a:noFill/>
            </a:ln>
          </a:top>
          <a:bottom>
            <a:ln w="12700">
              <a:noFill/>
            </a:ln>
          </a:bottom>
          <a:insideH>
            <a:ln w="12700">
              <a:noFill/>
            </a:ln>
          </a:insideH>
          <a:insideV>
            <a:ln w="12700">
              <a:noFill/>
            </a:ln>
          </a:insideV>
        </a:tcBdr>
      </a:tcStyle>
    </a:wholeTbl>
    <a:band1H>
      <a:tcStyle>
        <a:tcBdr/>
      </a:tcStyle>
    </a:band1H>
    <a:band2H>
      <a:tcStyle>
        <a:tcBdr/>
        <a:fill>
          <a:solidFill>
            <a:srgbClr val="F2DBDB"/>
          </a:solidFill>
        </a:fill>
      </a:tcStyle>
    </a:band2H>
    <a:band1V>
      <a:tcStyle>
        <a:tcBdr/>
      </a:tcStyle>
    </a:band1V>
    <a:band2V>
      <a:tcStyle>
        <a:tcBdr/>
      </a:tcStyle>
    </a:band2V>
    <a:lastCol>
      <a:tcStyle>
        <a:tcBdr/>
        <a:fill>
          <a:solidFill>
            <a:srgbClr val="D99594"/>
          </a:solidFill>
        </a:fill>
      </a:tcStyle>
    </a:lastCol>
    <a:firstCol>
      <a:tcStyle>
        <a:tcBdr/>
        <a:fill>
          <a:solidFill>
            <a:srgbClr val="D99594"/>
          </a:solidFill>
        </a:fill>
      </a:tcStyle>
    </a:firstCol>
    <a:lastRow>
      <a:tcStyle>
        <a:tcBdr/>
        <a:fill>
          <a:solidFill>
            <a:srgbClr val="D99594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Style>
        <a:tcBdr/>
        <a:fill>
          <a:solidFill>
            <a:srgbClr val="D99594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977384B1-36F1-8E69-1BFA-341669C3B884}" styleName="Bordered - Accent 2">
    <a:wholeTbl>
      <a:tcStyle>
        <a:tcBdr>
          <a:left>
            <a:ln w="6349">
              <a:solidFill>
                <a:srgbClr val="E5B8B7"/>
              </a:solidFill>
            </a:ln>
          </a:left>
          <a:right>
            <a:ln w="6349">
              <a:solidFill>
                <a:srgbClr val="E5B8B7"/>
              </a:solidFill>
            </a:ln>
          </a:right>
          <a:top>
            <a:ln w="6349">
              <a:solidFill>
                <a:srgbClr val="E5B8B7"/>
              </a:solidFill>
            </a:ln>
          </a:top>
          <a:bottom>
            <a:ln w="6349">
              <a:solidFill>
                <a:srgbClr val="E5B8B7"/>
              </a:solidFill>
            </a:ln>
          </a:bottom>
          <a:insideH>
            <a:ln w="6349">
              <a:solidFill>
                <a:srgbClr val="E5B8B7"/>
              </a:solidFill>
            </a:ln>
          </a:insideH>
          <a:insideV>
            <a:ln w="6349">
              <a:solidFill>
                <a:srgbClr val="E5B8B7"/>
              </a:solidFill>
            </a:ln>
          </a:insideV>
        </a:tcBdr>
      </a:tcStyle>
    </a:wholeTbl>
    <a:band1H>
      <a:tcStyle>
        <a:tcBdr/>
      </a:tcStyle>
    </a:band1H>
    <a:band2H>
      <a:tcStyle>
        <a:tcBdr/>
      </a:tcStyle>
    </a:band2H>
    <a:band1V>
      <a:tcStyle>
        <a:tcBdr/>
      </a:tcStyle>
    </a:band1V>
    <a:band2V>
      <a:tcStyle>
        <a:tcBdr/>
      </a:tcStyle>
    </a:band2V>
    <a:lastCol>
      <a:tcStyle>
        <a:tcBdr>
          <a:left>
            <a:ln w="28575">
              <a:solidFill>
                <a:srgbClr val="943634"/>
              </a:solidFill>
            </a:ln>
          </a:left>
        </a:tcBdr>
      </a:tcStyle>
    </a:lastCol>
    <a:firstCol>
      <a:tcStyle>
        <a:tcBdr>
          <a:right>
            <a:ln w="28575">
              <a:solidFill>
                <a:srgbClr val="943634"/>
              </a:solidFill>
            </a:ln>
          </a:right>
        </a:tcBdr>
      </a:tcStyle>
    </a:firstCol>
    <a:lastRow>
      <a:tcStyle>
        <a:tcBdr>
          <a:top>
            <a:ln w="28575">
              <a:solidFill>
                <a:srgbClr val="943634"/>
              </a:solidFill>
            </a:ln>
          </a:top>
        </a:tcBdr>
      </a:tcStyle>
    </a:lastRow>
    <a:seCell>
      <a:tcStyle>
        <a:tcBdr/>
      </a:tcStyle>
    </a:seCell>
    <a:swCell>
      <a:tcStyle>
        <a:tcBdr/>
      </a:tcStyle>
    </a:swCell>
    <a:firstRow>
      <a:tcStyle>
        <a:tcBdr>
          <a:bottom>
            <a:ln w="28575">
              <a:solidFill>
                <a:srgbClr val="943634"/>
              </a:solidFill>
            </a:ln>
          </a:bottom>
        </a:tcBdr>
      </a:tcStyle>
    </a:firstRow>
    <a:neCell>
      <a:tcStyle>
        <a:tcBdr/>
      </a:tcStyle>
    </a:neCell>
    <a:nwCell>
      <a:tcStyle>
        <a:tcBdr/>
      </a:tcStyle>
    </a:nwCell>
  </a:tblStyle>
  <a:tblStyle styleId="{123CF30D-2050-8E07-5BB7-ED3C6471C4C7}" styleName="Bordered - Accent 1">
    <a:wholeTbl>
      <a:tcStyle>
        <a:tcBdr>
          <a:left>
            <a:ln w="6349">
              <a:solidFill>
                <a:srgbClr val="B8CCE4"/>
              </a:solidFill>
            </a:ln>
          </a:left>
          <a:right>
            <a:ln w="6349">
              <a:solidFill>
                <a:srgbClr val="B8CCE4"/>
              </a:solidFill>
            </a:ln>
          </a:right>
          <a:top>
            <a:ln w="6349">
              <a:solidFill>
                <a:srgbClr val="B8CCE4"/>
              </a:solidFill>
            </a:ln>
          </a:top>
          <a:bottom>
            <a:ln w="6349">
              <a:solidFill>
                <a:srgbClr val="B8CCE4"/>
              </a:solidFill>
            </a:ln>
          </a:bottom>
          <a:insideH>
            <a:ln w="6349">
              <a:solidFill>
                <a:srgbClr val="B8CCE4"/>
              </a:solidFill>
            </a:ln>
          </a:insideH>
          <a:insideV>
            <a:ln w="6349">
              <a:solidFill>
                <a:srgbClr val="B8CCE4"/>
              </a:solidFill>
            </a:ln>
          </a:insideV>
        </a:tcBdr>
      </a:tcStyle>
    </a:wholeTbl>
    <a:band1H>
      <a:tcStyle>
        <a:tcBdr/>
      </a:tcStyle>
    </a:band1H>
    <a:band2H>
      <a:tcStyle>
        <a:tcBdr/>
      </a:tcStyle>
    </a:band2H>
    <a:band1V>
      <a:tcStyle>
        <a:tcBdr/>
      </a:tcStyle>
    </a:band1V>
    <a:band2V>
      <a:tcStyle>
        <a:tcBdr/>
      </a:tcStyle>
    </a:band2V>
    <a:lastCol>
      <a:tcStyle>
        <a:tcBdr>
          <a:left>
            <a:ln w="28575">
              <a:solidFill>
                <a:srgbClr val="365F91"/>
              </a:solidFill>
            </a:ln>
          </a:left>
        </a:tcBdr>
      </a:tcStyle>
    </a:lastCol>
    <a:firstCol>
      <a:tcStyle>
        <a:tcBdr>
          <a:right>
            <a:ln w="28575">
              <a:solidFill>
                <a:srgbClr val="365F91"/>
              </a:solidFill>
            </a:ln>
          </a:right>
        </a:tcBdr>
      </a:tcStyle>
    </a:firstCol>
    <a:lastRow>
      <a:tcStyle>
        <a:tcBdr>
          <a:top>
            <a:ln w="28575">
              <a:solidFill>
                <a:srgbClr val="365F91"/>
              </a:solidFill>
            </a:ln>
          </a:top>
        </a:tcBdr>
      </a:tcStyle>
    </a:lastRow>
    <a:seCell>
      <a:tcStyle>
        <a:tcBdr/>
      </a:tcStyle>
    </a:seCell>
    <a:swCell>
      <a:tcStyle>
        <a:tcBdr/>
      </a:tcStyle>
    </a:swCell>
    <a:firstRow>
      <a:tcStyle>
        <a:tcBdr>
          <a:bottom>
            <a:ln w="28575">
              <a:solidFill>
                <a:srgbClr val="365F91"/>
              </a:solidFill>
            </a:ln>
          </a:bottom>
        </a:tcBdr>
      </a:tcStyle>
    </a:firstRow>
    <a:neCell>
      <a:tcStyle>
        <a:tcBdr/>
      </a:tcStyle>
    </a:neCell>
    <a:nwCell>
      <a:tcStyle>
        <a:tcBdr/>
      </a:tcStyle>
    </a:nwCell>
  </a:tblStyle>
  <a:tblStyle styleId="{A742D26A-3476-F812-B01D-D33B625ECDA0}" styleName="Bordered - Accent 2">
    <a:wholeTbl>
      <a:tcStyle>
        <a:tcBdr>
          <a:left>
            <a:ln w="6349">
              <a:solidFill>
                <a:srgbClr val="E5B8B7"/>
              </a:solidFill>
            </a:ln>
          </a:left>
          <a:right>
            <a:ln w="6349">
              <a:solidFill>
                <a:srgbClr val="E5B8B7"/>
              </a:solidFill>
            </a:ln>
          </a:right>
          <a:top>
            <a:ln w="6349">
              <a:solidFill>
                <a:srgbClr val="E5B8B7"/>
              </a:solidFill>
            </a:ln>
          </a:top>
          <a:bottom>
            <a:ln w="6349">
              <a:solidFill>
                <a:srgbClr val="E5B8B7"/>
              </a:solidFill>
            </a:ln>
          </a:bottom>
          <a:insideH>
            <a:ln w="6349">
              <a:solidFill>
                <a:srgbClr val="E5B8B7"/>
              </a:solidFill>
            </a:ln>
          </a:insideH>
          <a:insideV>
            <a:ln w="6349">
              <a:solidFill>
                <a:srgbClr val="E5B8B7"/>
              </a:solidFill>
            </a:ln>
          </a:insideV>
        </a:tcBdr>
      </a:tcStyle>
    </a:wholeTbl>
    <a:band1H>
      <a:tcStyle>
        <a:tcBdr/>
      </a:tcStyle>
    </a:band1H>
    <a:band2H>
      <a:tcStyle>
        <a:tcBdr/>
      </a:tcStyle>
    </a:band2H>
    <a:band1V>
      <a:tcStyle>
        <a:tcBdr/>
      </a:tcStyle>
    </a:band1V>
    <a:band2V>
      <a:tcStyle>
        <a:tcBdr/>
      </a:tcStyle>
    </a:band2V>
    <a:lastCol>
      <a:tcStyle>
        <a:tcBdr>
          <a:left>
            <a:ln w="28575">
              <a:solidFill>
                <a:srgbClr val="943634"/>
              </a:solidFill>
            </a:ln>
          </a:left>
        </a:tcBdr>
      </a:tcStyle>
    </a:lastCol>
    <a:firstCol>
      <a:tcStyle>
        <a:tcBdr>
          <a:right>
            <a:ln w="28575">
              <a:solidFill>
                <a:srgbClr val="943634"/>
              </a:solidFill>
            </a:ln>
          </a:right>
        </a:tcBdr>
      </a:tcStyle>
    </a:firstCol>
    <a:lastRow>
      <a:tcStyle>
        <a:tcBdr>
          <a:top>
            <a:ln w="28575">
              <a:solidFill>
                <a:srgbClr val="943634"/>
              </a:solidFill>
            </a:ln>
          </a:top>
        </a:tcBdr>
      </a:tcStyle>
    </a:lastRow>
    <a:seCell>
      <a:tcStyle>
        <a:tcBdr/>
      </a:tcStyle>
    </a:seCell>
    <a:swCell>
      <a:tcStyle>
        <a:tcBdr/>
      </a:tcStyle>
    </a:swCell>
    <a:firstRow>
      <a:tcStyle>
        <a:tcBdr>
          <a:bottom>
            <a:ln w="28575">
              <a:solidFill>
                <a:srgbClr val="943634"/>
              </a:solidFill>
            </a:ln>
          </a:bottom>
        </a:tcBdr>
      </a:tcStyle>
    </a:firstRow>
    <a:neCell>
      <a:tcStyle>
        <a:tcBdr/>
      </a:tcStyle>
    </a:neCell>
    <a:nwCell>
      <a:tcStyle>
        <a:tcBdr/>
      </a:tcStyle>
    </a:nwCell>
  </a:tblStyle>
  <a:tblStyle styleId="{26CEC938-1F65-2496-9519-C745E8863118}" styleName="Bordered _ Lined - Accent 6">
    <a:wholeTbl>
      <a:tcStyle>
        <a:tcBdr>
          <a:left>
            <a:ln w="6349">
              <a:solidFill>
                <a:srgbClr val="E36C0A"/>
              </a:solidFill>
            </a:ln>
          </a:left>
          <a:right>
            <a:ln w="6349">
              <a:solidFill>
                <a:srgbClr val="E36C0A"/>
              </a:solidFill>
            </a:ln>
          </a:right>
          <a:top>
            <a:ln w="6349">
              <a:solidFill>
                <a:srgbClr val="E36C0A"/>
              </a:solidFill>
            </a:ln>
          </a:top>
          <a:bottom>
            <a:ln w="6349">
              <a:solidFill>
                <a:srgbClr val="E36C0A"/>
              </a:solidFill>
            </a:ln>
          </a:bottom>
          <a:insideH>
            <a:ln w="6349">
              <a:solidFill>
                <a:srgbClr val="E36C0A"/>
              </a:solidFill>
            </a:ln>
          </a:insideH>
          <a:insideV>
            <a:ln w="6349">
              <a:solidFill>
                <a:srgbClr val="E36C0A"/>
              </a:solidFill>
            </a:ln>
          </a:insideV>
        </a:tcBdr>
      </a:tcStyle>
    </a:wholeTbl>
    <a:band1H>
      <a:tcStyle>
        <a:tcBdr/>
      </a:tcStyle>
    </a:band1H>
    <a:band2H>
      <a:tcStyle>
        <a:tcBdr/>
        <a:fill>
          <a:solidFill>
            <a:srgbClr val="FDE9D9"/>
          </a:solidFill>
        </a:fill>
      </a:tcStyle>
    </a:band2H>
    <a:band1V>
      <a:tcStyle>
        <a:tcBdr/>
      </a:tcStyle>
    </a:band1V>
    <a:band2V>
      <a:tcStyle>
        <a:tcBdr/>
      </a:tcStyle>
    </a:band2V>
    <a:lastCol>
      <a:tcStyle>
        <a:tcBdr/>
        <a:fill>
          <a:solidFill>
            <a:srgbClr val="FABF8F"/>
          </a:solidFill>
        </a:fill>
      </a:tcStyle>
    </a:lastCol>
    <a:firstCol>
      <a:tcStyle>
        <a:tcBdr/>
        <a:fill>
          <a:solidFill>
            <a:srgbClr val="FABF8F"/>
          </a:solidFill>
        </a:fill>
      </a:tcStyle>
    </a:firstCol>
    <a:lastRow>
      <a:tcStyle>
        <a:tcBdr/>
        <a:fill>
          <a:solidFill>
            <a:srgbClr val="FABF8F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Style>
        <a:tcBdr/>
        <a:fill>
          <a:solidFill>
            <a:srgbClr val="FABF8F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E96F0F6B-77B9-DBAC-A1D8-B25CD1F192B0}" styleName="Bordered - Accent 6">
    <a:wholeTbl>
      <a:tcStyle>
        <a:tcBdr>
          <a:left>
            <a:ln w="6349">
              <a:solidFill>
                <a:srgbClr val="FBD4B4"/>
              </a:solidFill>
            </a:ln>
          </a:left>
          <a:right>
            <a:ln w="6349">
              <a:solidFill>
                <a:srgbClr val="FBD4B4"/>
              </a:solidFill>
            </a:ln>
          </a:right>
          <a:top>
            <a:ln w="6349">
              <a:solidFill>
                <a:srgbClr val="FBD4B4"/>
              </a:solidFill>
            </a:ln>
          </a:top>
          <a:bottom>
            <a:ln w="6349">
              <a:solidFill>
                <a:srgbClr val="FBD4B4"/>
              </a:solidFill>
            </a:ln>
          </a:bottom>
          <a:insideH>
            <a:ln w="6349">
              <a:solidFill>
                <a:srgbClr val="FBD4B4"/>
              </a:solidFill>
            </a:ln>
          </a:insideH>
          <a:insideV>
            <a:ln w="6349">
              <a:solidFill>
                <a:srgbClr val="FBD4B4"/>
              </a:solidFill>
            </a:ln>
          </a:insideV>
        </a:tcBdr>
      </a:tcStyle>
    </a:wholeTbl>
    <a:band1H>
      <a:tcStyle>
        <a:tcBdr/>
      </a:tcStyle>
    </a:band1H>
    <a:band2H>
      <a:tcStyle>
        <a:tcBdr/>
      </a:tcStyle>
    </a:band2H>
    <a:band1V>
      <a:tcStyle>
        <a:tcBdr/>
      </a:tcStyle>
    </a:band1V>
    <a:band2V>
      <a:tcStyle>
        <a:tcBdr/>
      </a:tcStyle>
    </a:band2V>
    <a:lastCol>
      <a:tcStyle>
        <a:tcBdr>
          <a:left>
            <a:ln w="28575">
              <a:solidFill>
                <a:srgbClr val="E36C0A"/>
              </a:solidFill>
            </a:ln>
          </a:left>
        </a:tcBdr>
      </a:tcStyle>
    </a:lastCol>
    <a:firstCol>
      <a:tcStyle>
        <a:tcBdr>
          <a:right>
            <a:ln w="28575">
              <a:solidFill>
                <a:srgbClr val="E36C0A"/>
              </a:solidFill>
            </a:ln>
          </a:right>
        </a:tcBdr>
      </a:tcStyle>
    </a:firstCol>
    <a:lastRow>
      <a:tcStyle>
        <a:tcBdr>
          <a:top>
            <a:ln w="28575">
              <a:solidFill>
                <a:srgbClr val="E36C0A"/>
              </a:solidFill>
            </a:ln>
          </a:top>
        </a:tcBdr>
      </a:tcStyle>
    </a:lastRow>
    <a:seCell>
      <a:tcStyle>
        <a:tcBdr/>
      </a:tcStyle>
    </a:seCell>
    <a:swCell>
      <a:tcStyle>
        <a:tcBdr/>
      </a:tcStyle>
    </a:swCell>
    <a:firstRow>
      <a:tcStyle>
        <a:tcBdr>
          <a:bottom>
            <a:ln w="28575">
              <a:solidFill>
                <a:srgbClr val="E36C0A"/>
              </a:solidFill>
            </a:ln>
          </a:bottom>
        </a:tcBdr>
      </a:tcStyle>
    </a:firstRow>
    <a:neCell>
      <a:tcStyle>
        <a:tcBdr/>
      </a:tcStyle>
    </a:neCell>
    <a:nwCell>
      <a:tcStyle>
        <a:tcBdr/>
      </a:tcStyle>
    </a:nwCell>
  </a:tblStyle>
  <a:tblStyle styleId="{C140D952-3F6F-7D91-89C4-7E8E513DC524}" styleName="Bordered - Accent 6">
    <a:wholeTbl>
      <a:tcStyle>
        <a:tcBdr>
          <a:left>
            <a:ln w="6349">
              <a:solidFill>
                <a:srgbClr val="FBD4B4"/>
              </a:solidFill>
            </a:ln>
          </a:left>
          <a:right>
            <a:ln w="6349">
              <a:solidFill>
                <a:srgbClr val="FBD4B4"/>
              </a:solidFill>
            </a:ln>
          </a:right>
          <a:top>
            <a:ln w="6349">
              <a:solidFill>
                <a:srgbClr val="FBD4B4"/>
              </a:solidFill>
            </a:ln>
          </a:top>
          <a:bottom>
            <a:ln w="6349">
              <a:solidFill>
                <a:srgbClr val="FBD4B4"/>
              </a:solidFill>
            </a:ln>
          </a:bottom>
          <a:insideH>
            <a:ln w="6349">
              <a:solidFill>
                <a:srgbClr val="FBD4B4"/>
              </a:solidFill>
            </a:ln>
          </a:insideH>
          <a:insideV>
            <a:ln w="6349">
              <a:solidFill>
                <a:srgbClr val="FBD4B4"/>
              </a:solidFill>
            </a:ln>
          </a:insideV>
        </a:tcBdr>
      </a:tcStyle>
    </a:wholeTbl>
    <a:band1H>
      <a:tcStyle>
        <a:tcBdr/>
      </a:tcStyle>
    </a:band1H>
    <a:band2H>
      <a:tcStyle>
        <a:tcBdr/>
      </a:tcStyle>
    </a:band2H>
    <a:band1V>
      <a:tcStyle>
        <a:tcBdr/>
      </a:tcStyle>
    </a:band1V>
    <a:band2V>
      <a:tcStyle>
        <a:tcBdr/>
      </a:tcStyle>
    </a:band2V>
    <a:lastCol>
      <a:tcStyle>
        <a:tcBdr>
          <a:left>
            <a:ln w="28575">
              <a:solidFill>
                <a:srgbClr val="E36C0A"/>
              </a:solidFill>
            </a:ln>
          </a:left>
        </a:tcBdr>
      </a:tcStyle>
    </a:lastCol>
    <a:firstCol>
      <a:tcStyle>
        <a:tcBdr>
          <a:right>
            <a:ln w="28575">
              <a:solidFill>
                <a:srgbClr val="E36C0A"/>
              </a:solidFill>
            </a:ln>
          </a:right>
        </a:tcBdr>
      </a:tcStyle>
    </a:firstCol>
    <a:lastRow>
      <a:tcStyle>
        <a:tcBdr>
          <a:top>
            <a:ln w="28575">
              <a:solidFill>
                <a:srgbClr val="E36C0A"/>
              </a:solidFill>
            </a:ln>
          </a:top>
        </a:tcBdr>
      </a:tcStyle>
    </a:lastRow>
    <a:seCell>
      <a:tcStyle>
        <a:tcBdr/>
      </a:tcStyle>
    </a:seCell>
    <a:swCell>
      <a:tcStyle>
        <a:tcBdr/>
      </a:tcStyle>
    </a:swCell>
    <a:firstRow>
      <a:tcStyle>
        <a:tcBdr>
          <a:bottom>
            <a:ln w="28575">
              <a:solidFill>
                <a:srgbClr val="E36C0A"/>
              </a:solidFill>
            </a:ln>
          </a:bottom>
        </a:tcBdr>
      </a:tcStyle>
    </a:firstRow>
    <a:neCell>
      <a:tcStyle>
        <a:tcBdr/>
      </a:tcStyle>
    </a:neCell>
    <a:nwCell>
      <a:tcStyle>
        <a:tcBdr/>
      </a:tcStyle>
    </a:nwCell>
  </a:tblStyle>
  <a:tblStyle styleId="{CC117379-A60D-A13B-902C-946526BBDA45}" styleName="Bordered - Accent 1">
    <a:wholeTbl>
      <a:tcStyle>
        <a:tcBdr>
          <a:left>
            <a:ln w="6349">
              <a:solidFill>
                <a:srgbClr val="B8CCE4"/>
              </a:solidFill>
            </a:ln>
          </a:left>
          <a:right>
            <a:ln w="6349">
              <a:solidFill>
                <a:srgbClr val="B8CCE4"/>
              </a:solidFill>
            </a:ln>
          </a:right>
          <a:top>
            <a:ln w="6349">
              <a:solidFill>
                <a:srgbClr val="B8CCE4"/>
              </a:solidFill>
            </a:ln>
          </a:top>
          <a:bottom>
            <a:ln w="6349">
              <a:solidFill>
                <a:srgbClr val="B8CCE4"/>
              </a:solidFill>
            </a:ln>
          </a:bottom>
          <a:insideH>
            <a:ln w="6349">
              <a:solidFill>
                <a:srgbClr val="B8CCE4"/>
              </a:solidFill>
            </a:ln>
          </a:insideH>
          <a:insideV>
            <a:ln w="6349">
              <a:solidFill>
                <a:srgbClr val="B8CCE4"/>
              </a:solidFill>
            </a:ln>
          </a:insideV>
        </a:tcBdr>
      </a:tcStyle>
    </a:wholeTbl>
    <a:band1H>
      <a:tcStyle>
        <a:tcBdr/>
      </a:tcStyle>
    </a:band1H>
    <a:band2H>
      <a:tcStyle>
        <a:tcBdr/>
      </a:tcStyle>
    </a:band2H>
    <a:band1V>
      <a:tcStyle>
        <a:tcBdr/>
      </a:tcStyle>
    </a:band1V>
    <a:band2V>
      <a:tcStyle>
        <a:tcBdr/>
      </a:tcStyle>
    </a:band2V>
    <a:lastCol>
      <a:tcStyle>
        <a:tcBdr>
          <a:left>
            <a:ln w="28575">
              <a:solidFill>
                <a:srgbClr val="365F91"/>
              </a:solidFill>
            </a:ln>
          </a:left>
        </a:tcBdr>
      </a:tcStyle>
    </a:lastCol>
    <a:firstCol>
      <a:tcStyle>
        <a:tcBdr>
          <a:right>
            <a:ln w="28575">
              <a:solidFill>
                <a:srgbClr val="365F91"/>
              </a:solidFill>
            </a:ln>
          </a:right>
        </a:tcBdr>
      </a:tcStyle>
    </a:firstCol>
    <a:lastRow>
      <a:tcStyle>
        <a:tcBdr>
          <a:top>
            <a:ln w="28575">
              <a:solidFill>
                <a:srgbClr val="365F91"/>
              </a:solidFill>
            </a:ln>
          </a:top>
        </a:tcBdr>
      </a:tcStyle>
    </a:lastRow>
    <a:seCell>
      <a:tcStyle>
        <a:tcBdr/>
      </a:tcStyle>
    </a:seCell>
    <a:swCell>
      <a:tcStyle>
        <a:tcBdr/>
      </a:tcStyle>
    </a:swCell>
    <a:firstRow>
      <a:tcStyle>
        <a:tcBdr>
          <a:bottom>
            <a:ln w="28575">
              <a:solidFill>
                <a:srgbClr val="365F91"/>
              </a:solidFill>
            </a:ln>
          </a:bottom>
        </a:tcBdr>
      </a:tcStyle>
    </a:firstRow>
    <a:neCell>
      <a:tcStyle>
        <a:tcBdr/>
      </a:tcStyle>
    </a:neCell>
    <a:nwCell>
      <a:tcStyle>
        <a:tcBdr/>
      </a:tcStyle>
    </a:nwCell>
  </a:tblStyle>
  <a:tblStyle styleId="{6D60F280-1DFD-AD7D-96DE-B9F0FB64EE31}" styleName="Lined - Accent 1">
    <a:wholeTbl>
      <a:tcStyle>
        <a:tcBdr>
          <a:left>
            <a:ln w="12700">
              <a:noFill/>
            </a:ln>
          </a:left>
          <a:right>
            <a:ln w="12700">
              <a:noFill/>
            </a:ln>
          </a:right>
          <a:top>
            <a:ln w="12700">
              <a:noFill/>
            </a:ln>
          </a:top>
          <a:bottom>
            <a:ln w="12700">
              <a:noFill/>
            </a:ln>
          </a:bottom>
          <a:insideH>
            <a:ln w="12700">
              <a:noFill/>
            </a:ln>
          </a:insideH>
          <a:insideV>
            <a:ln w="12700">
              <a:noFill/>
            </a:ln>
          </a:insideV>
        </a:tcBdr>
      </a:tcStyle>
    </a:wholeTbl>
    <a:band1H>
      <a:tcStyle>
        <a:tcBdr/>
      </a:tcStyle>
    </a:band1H>
    <a:band2H>
      <a:tcStyle>
        <a:tcBdr/>
        <a:fill>
          <a:solidFill>
            <a:srgbClr val="DBE5F1"/>
          </a:solidFill>
        </a:fill>
      </a:tcStyle>
    </a:band2H>
    <a:band1V>
      <a:tcStyle>
        <a:tcBdr/>
      </a:tcStyle>
    </a:band1V>
    <a:band2V>
      <a:tcStyle>
        <a:tcBdr/>
      </a:tcStyle>
    </a:band2V>
    <a:lastCol>
      <a:tcStyle>
        <a:tcBdr/>
        <a:fill>
          <a:solidFill>
            <a:srgbClr val="95B3D7"/>
          </a:solidFill>
        </a:fill>
      </a:tcStyle>
    </a:lastCol>
    <a:firstCol>
      <a:tcStyle>
        <a:tcBdr/>
        <a:fill>
          <a:solidFill>
            <a:srgbClr val="95B3D7"/>
          </a:solidFill>
        </a:fill>
      </a:tcStyle>
    </a:firstCol>
    <a:lastRow>
      <a:tcStyle>
        <a:tcBdr/>
        <a:fill>
          <a:solidFill>
            <a:srgbClr val="95B3D7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Style>
        <a:tcBdr/>
        <a:fill>
          <a:solidFill>
            <a:srgbClr val="95B3D7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723C294A-55F5-5A79-CC3D-FC46D92908F2}" styleName="Bordered _ Lined - Accent 4">
    <a:wholeTbl>
      <a:tcStyle>
        <a:tcBdr>
          <a:left>
            <a:ln w="6349">
              <a:solidFill>
                <a:srgbClr val="5F497A"/>
              </a:solidFill>
            </a:ln>
          </a:left>
          <a:right>
            <a:ln w="6349">
              <a:solidFill>
                <a:srgbClr val="5F497A"/>
              </a:solidFill>
            </a:ln>
          </a:right>
          <a:top>
            <a:ln w="6349">
              <a:solidFill>
                <a:srgbClr val="5F497A"/>
              </a:solidFill>
            </a:ln>
          </a:top>
          <a:bottom>
            <a:ln w="6349">
              <a:solidFill>
                <a:srgbClr val="5F497A"/>
              </a:solidFill>
            </a:ln>
          </a:bottom>
          <a:insideH>
            <a:ln w="6349">
              <a:solidFill>
                <a:srgbClr val="5F497A"/>
              </a:solidFill>
            </a:ln>
          </a:insideH>
          <a:insideV>
            <a:ln w="6349">
              <a:solidFill>
                <a:srgbClr val="5F497A"/>
              </a:solidFill>
            </a:ln>
          </a:insideV>
        </a:tcBdr>
      </a:tcStyle>
    </a:wholeTbl>
    <a:band1H>
      <a:tcStyle>
        <a:tcBdr/>
      </a:tcStyle>
    </a:band1H>
    <a:band2H>
      <a:tcStyle>
        <a:tcBdr/>
        <a:fill>
          <a:solidFill>
            <a:srgbClr val="E5DFEC"/>
          </a:solidFill>
        </a:fill>
      </a:tcStyle>
    </a:band2H>
    <a:band1V>
      <a:tcStyle>
        <a:tcBdr/>
      </a:tcStyle>
    </a:band1V>
    <a:band2V>
      <a:tcStyle>
        <a:tcBdr/>
        <a:fill>
          <a:solidFill>
            <a:srgbClr val="E5DFEC"/>
          </a:solidFill>
        </a:fill>
      </a:tcStyle>
    </a:band2V>
    <a:lastCol>
      <a:tcStyle>
        <a:tcBdr/>
        <a:fill>
          <a:solidFill>
            <a:srgbClr val="B2A1C7"/>
          </a:solidFill>
        </a:fill>
      </a:tcStyle>
    </a:lastCol>
    <a:firstCol>
      <a:tcStyle>
        <a:tcBdr/>
        <a:fill>
          <a:solidFill>
            <a:srgbClr val="B2A1C7"/>
          </a:solidFill>
        </a:fill>
      </a:tcStyle>
    </a:firstCol>
    <a:lastRow>
      <a:tcStyle>
        <a:tcBdr/>
        <a:fill>
          <a:solidFill>
            <a:srgbClr val="B2A1C7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Style>
        <a:tcBdr/>
        <a:fill>
          <a:solidFill>
            <a:srgbClr val="B2A1C7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61917553-3C8F-BAD1-8CE9-9AC178475D67}" styleName="Bordered _ Lined - Accent 2">
    <a:wholeTbl>
      <a:tcStyle>
        <a:tcBdr>
          <a:left>
            <a:ln w="6349">
              <a:solidFill>
                <a:srgbClr val="943634"/>
              </a:solidFill>
            </a:ln>
          </a:left>
          <a:right>
            <a:ln w="6349">
              <a:solidFill>
                <a:srgbClr val="943634"/>
              </a:solidFill>
            </a:ln>
          </a:right>
          <a:top>
            <a:ln w="6349">
              <a:solidFill>
                <a:srgbClr val="943634"/>
              </a:solidFill>
            </a:ln>
          </a:top>
          <a:bottom>
            <a:ln w="6349">
              <a:solidFill>
                <a:srgbClr val="943634"/>
              </a:solidFill>
            </a:ln>
          </a:bottom>
          <a:insideH>
            <a:ln w="6349">
              <a:solidFill>
                <a:srgbClr val="943634"/>
              </a:solidFill>
            </a:ln>
          </a:insideH>
          <a:insideV>
            <a:ln w="6349">
              <a:solidFill>
                <a:srgbClr val="943634"/>
              </a:solidFill>
            </a:ln>
          </a:insideV>
        </a:tcBdr>
      </a:tcStyle>
    </a:wholeTbl>
    <a:band1H>
      <a:tcStyle>
        <a:tcBdr/>
      </a:tcStyle>
    </a:band1H>
    <a:band2H>
      <a:tcStyle>
        <a:tcBdr/>
        <a:fill>
          <a:solidFill>
            <a:srgbClr val="F2DBDB"/>
          </a:solidFill>
        </a:fill>
      </a:tcStyle>
    </a:band2H>
    <a:band1V>
      <a:tcStyle>
        <a:tcBdr/>
      </a:tcStyle>
    </a:band1V>
    <a:band2V>
      <a:tcStyle>
        <a:tcBdr/>
      </a:tcStyle>
    </a:band2V>
    <a:lastCol>
      <a:tcStyle>
        <a:tcBdr/>
        <a:fill>
          <a:solidFill>
            <a:srgbClr val="D99594"/>
          </a:solidFill>
        </a:fill>
      </a:tcStyle>
    </a:lastCol>
    <a:firstCol>
      <a:tcStyle>
        <a:tcBdr/>
        <a:fill>
          <a:solidFill>
            <a:srgbClr val="D99594"/>
          </a:solidFill>
        </a:fill>
      </a:tcStyle>
    </a:firstCol>
    <a:lastRow>
      <a:tcStyle>
        <a:tcBdr/>
        <a:fill>
          <a:solidFill>
            <a:srgbClr val="D99594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Style>
        <a:tcBdr/>
        <a:fill>
          <a:solidFill>
            <a:srgbClr val="D99594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5E66D632-B82F-C16D-E535-913C39624155}" styleName="Lined - Accent 3">
    <a:wholeTbl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</a:tcStyle>
    </a:wholeTbl>
    <a:band1H>
      <a:tcStyle>
        <a:tcBdr/>
      </a:tcStyle>
    </a:band1H>
    <a:band2H>
      <a:tcStyle>
        <a:tcBdr/>
        <a:fill>
          <a:solidFill>
            <a:srgbClr val="EAF1DD"/>
          </a:solidFill>
        </a:fill>
      </a:tcStyle>
    </a:band2H>
    <a:band1V>
      <a:tcStyle>
        <a:tcBdr/>
      </a:tcStyle>
    </a:band1V>
    <a:band2V>
      <a:tcStyle>
        <a:tcBdr/>
        <a:fill>
          <a:solidFill>
            <a:srgbClr val="EAF1DD"/>
          </a:solidFill>
        </a:fill>
      </a:tcStyle>
    </a:band2V>
    <a:lastCol>
      <a:tcStyle>
        <a:tcBdr/>
        <a:fill>
          <a:solidFill>
            <a:srgbClr val="C2D69B"/>
          </a:solidFill>
        </a:fill>
      </a:tcStyle>
    </a:lastCol>
    <a:firstCol>
      <a:tcStyle>
        <a:tcBdr/>
        <a:fill>
          <a:solidFill>
            <a:srgbClr val="C2D69B"/>
          </a:solidFill>
        </a:fill>
      </a:tcStyle>
    </a:firstCol>
    <a:lastRow>
      <a:tcStyle>
        <a:tcBdr/>
        <a:fill>
          <a:solidFill>
            <a:srgbClr val="C2D69B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Style>
        <a:tcBdr/>
        <a:fill>
          <a:solidFill>
            <a:srgbClr val="C2D69B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4B5DCCA0-2898-D58D-9B49-182132A10C58}" styleName="Lined - Accent 5">
    <a:wholeTbl>
      <a:tcStyle>
        <a:tcBdr>
          <a:left>
            <a:ln w="12700">
              <a:noFill/>
            </a:ln>
          </a:left>
          <a:right>
            <a:ln w="12700">
              <a:noFill/>
            </a:ln>
          </a:right>
          <a:top>
            <a:ln w="12700">
              <a:noFill/>
            </a:ln>
          </a:top>
          <a:bottom>
            <a:ln w="12700">
              <a:noFill/>
            </a:ln>
          </a:bottom>
          <a:insideH>
            <a:ln w="12700">
              <a:noFill/>
            </a:ln>
          </a:insideH>
          <a:insideV>
            <a:ln w="12700">
              <a:noFill/>
            </a:ln>
          </a:insideV>
        </a:tcBdr>
      </a:tcStyle>
    </a:wholeTbl>
    <a:band1H>
      <a:tcStyle>
        <a:tcBdr/>
      </a:tcStyle>
    </a:band1H>
    <a:band2H>
      <a:tcStyle>
        <a:tcBdr/>
        <a:fill>
          <a:solidFill>
            <a:srgbClr val="DAEEF3"/>
          </a:solidFill>
        </a:fill>
      </a:tcStyle>
    </a:band2H>
    <a:band1V>
      <a:tcStyle>
        <a:tcBdr/>
      </a:tcStyle>
    </a:band1V>
    <a:band2V>
      <a:tcStyle>
        <a:tcBdr/>
      </a:tcStyle>
    </a:band2V>
    <a:lastCol>
      <a:tcStyle>
        <a:tcBdr/>
        <a:fill>
          <a:solidFill>
            <a:srgbClr val="92CDDC"/>
          </a:solidFill>
        </a:fill>
      </a:tcStyle>
    </a:lastCol>
    <a:firstCol>
      <a:tcStyle>
        <a:tcBdr/>
        <a:fill>
          <a:solidFill>
            <a:srgbClr val="92CDDC"/>
          </a:solidFill>
        </a:fill>
      </a:tcStyle>
    </a:firstCol>
    <a:lastRow>
      <a:tcStyle>
        <a:tcBdr/>
        <a:fill>
          <a:solidFill>
            <a:srgbClr val="92CDDC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Style>
        <a:tcBdr/>
        <a:fill>
          <a:solidFill>
            <a:srgbClr val="92CDDC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D9A243C4-2A04-3D5E-FB75-DA1550FD978E}" styleName="Bordered - Accent 3">
    <a:wholeTbl>
      <a:tcStyle>
        <a:tcBdr>
          <a:left>
            <a:ln w="6349">
              <a:solidFill>
                <a:srgbClr val="D6E3BC"/>
              </a:solidFill>
            </a:ln>
          </a:left>
          <a:right>
            <a:ln w="6349">
              <a:solidFill>
                <a:srgbClr val="D6E3BC"/>
              </a:solidFill>
            </a:ln>
          </a:right>
          <a:top>
            <a:ln w="6349">
              <a:solidFill>
                <a:srgbClr val="D6E3BC"/>
              </a:solidFill>
            </a:ln>
          </a:top>
          <a:bottom>
            <a:ln w="6349">
              <a:solidFill>
                <a:srgbClr val="D6E3BC"/>
              </a:solidFill>
            </a:ln>
          </a:bottom>
          <a:insideH>
            <a:ln w="6349">
              <a:solidFill>
                <a:srgbClr val="D6E3BC"/>
              </a:solidFill>
            </a:ln>
          </a:insideH>
          <a:insideV>
            <a:ln w="6349">
              <a:solidFill>
                <a:srgbClr val="D6E3BC"/>
              </a:solidFill>
            </a:ln>
          </a:insideV>
        </a:tcBdr>
      </a:tcStyle>
    </a:wholeTbl>
    <a:band1H>
      <a:tcStyle>
        <a:tcBdr/>
      </a:tcStyle>
    </a:band1H>
    <a:band2H>
      <a:tcStyle>
        <a:tcBdr/>
      </a:tcStyle>
    </a:band2H>
    <a:band1V>
      <a:tcStyle>
        <a:tcBdr/>
      </a:tcStyle>
    </a:band1V>
    <a:band2V>
      <a:tcStyle>
        <a:tcBdr/>
      </a:tcStyle>
    </a:band2V>
    <a:lastCol>
      <a:tcStyle>
        <a:tcBdr>
          <a:left>
            <a:ln w="28575">
              <a:solidFill>
                <a:srgbClr val="76923C"/>
              </a:solidFill>
            </a:ln>
          </a:left>
        </a:tcBdr>
      </a:tcStyle>
    </a:lastCol>
    <a:firstCol>
      <a:tcStyle>
        <a:tcBdr>
          <a:right>
            <a:ln w="28575">
              <a:solidFill>
                <a:srgbClr val="76923C"/>
              </a:solidFill>
            </a:ln>
          </a:right>
        </a:tcBdr>
      </a:tcStyle>
    </a:firstCol>
    <a:lastRow>
      <a:tcStyle>
        <a:tcBdr>
          <a:top>
            <a:ln w="28575">
              <a:solidFill>
                <a:srgbClr val="76923C"/>
              </a:solidFill>
            </a:ln>
          </a:top>
        </a:tcBdr>
      </a:tcStyle>
    </a:lastRow>
    <a:seCell>
      <a:tcStyle>
        <a:tcBdr/>
      </a:tcStyle>
    </a:seCell>
    <a:swCell>
      <a:tcStyle>
        <a:tcBdr/>
      </a:tcStyle>
    </a:swCell>
    <a:firstRow>
      <a:tcStyle>
        <a:tcBdr>
          <a:bottom>
            <a:ln w="28575">
              <a:solidFill>
                <a:srgbClr val="76923C"/>
              </a:solidFill>
            </a:ln>
          </a:bottom>
        </a:tcBdr>
      </a:tcStyle>
    </a:firstRow>
    <a:neCell>
      <a:tcStyle>
        <a:tcBdr/>
      </a:tcStyle>
    </a:neCell>
    <a:nwCell>
      <a:tcStyle>
        <a:tcBdr/>
      </a:tcStyle>
    </a:nwCell>
  </a:tblStyle>
  <a:tblStyle styleId="{2E54023B-18F5-A17D-CB4D-F6AABFB105CF}" styleName="Bordered - Accent 5">
    <a:wholeTbl>
      <a:tcStyle>
        <a:tcBdr>
          <a:left>
            <a:ln w="6349">
              <a:solidFill>
                <a:srgbClr val="B6DDE8"/>
              </a:solidFill>
            </a:ln>
          </a:left>
          <a:right>
            <a:ln w="6349">
              <a:solidFill>
                <a:srgbClr val="B6DDE8"/>
              </a:solidFill>
            </a:ln>
          </a:right>
          <a:top>
            <a:ln w="6349">
              <a:solidFill>
                <a:srgbClr val="B6DDE8"/>
              </a:solidFill>
            </a:ln>
          </a:top>
          <a:bottom>
            <a:ln w="6349">
              <a:solidFill>
                <a:srgbClr val="B6DDE8"/>
              </a:solidFill>
            </a:ln>
          </a:bottom>
          <a:insideH>
            <a:ln w="6349">
              <a:solidFill>
                <a:srgbClr val="B6DDE8"/>
              </a:solidFill>
            </a:ln>
          </a:insideH>
          <a:insideV>
            <a:ln w="6349">
              <a:solidFill>
                <a:srgbClr val="B6DDE8"/>
              </a:solidFill>
            </a:ln>
          </a:insideV>
        </a:tcBdr>
      </a:tcStyle>
    </a:wholeTbl>
    <a:band1H>
      <a:tcStyle>
        <a:tcBdr/>
      </a:tcStyle>
    </a:band1H>
    <a:band2H>
      <a:tcStyle>
        <a:tcBdr/>
      </a:tcStyle>
    </a:band2H>
    <a:band1V>
      <a:tcStyle>
        <a:tcBdr/>
      </a:tcStyle>
    </a:band1V>
    <a:band2V>
      <a:tcStyle>
        <a:tcBdr/>
      </a:tcStyle>
    </a:band2V>
    <a:lastCol>
      <a:tcStyle>
        <a:tcBdr>
          <a:left>
            <a:ln w="28575">
              <a:solidFill>
                <a:srgbClr val="31849B"/>
              </a:solidFill>
            </a:ln>
          </a:left>
        </a:tcBdr>
      </a:tcStyle>
    </a:lastCol>
    <a:firstCol>
      <a:tcStyle>
        <a:tcBdr>
          <a:right>
            <a:ln w="28575">
              <a:solidFill>
                <a:srgbClr val="31849B"/>
              </a:solidFill>
            </a:ln>
          </a:right>
        </a:tcBdr>
      </a:tcStyle>
    </a:firstCol>
    <a:lastRow>
      <a:tcStyle>
        <a:tcBdr>
          <a:top>
            <a:ln w="28575">
              <a:solidFill>
                <a:srgbClr val="31849B"/>
              </a:solidFill>
            </a:ln>
          </a:top>
        </a:tcBdr>
      </a:tcStyle>
    </a:lastRow>
    <a:seCell>
      <a:tcStyle>
        <a:tcBdr/>
      </a:tcStyle>
    </a:seCell>
    <a:swCell>
      <a:tcStyle>
        <a:tcBdr/>
      </a:tcStyle>
    </a:swCell>
    <a:firstRow>
      <a:tcStyle>
        <a:tcBdr>
          <a:bottom>
            <a:ln w="28575">
              <a:solidFill>
                <a:srgbClr val="31849B"/>
              </a:solidFill>
            </a:ln>
          </a:bottom>
        </a:tcBdr>
      </a:tcStyle>
    </a:firstRow>
    <a:neCell>
      <a:tcStyle>
        <a:tcBdr/>
      </a:tcStyle>
    </a:neCell>
    <a:nwCell>
      <a:tcStyle>
        <a:tcBdr/>
      </a:tcStyle>
    </a:nwCell>
  </a:tblStyle>
  <a:tblStyle styleId="{08D5BA9B-25E3-5CAD-5B4B-164B27D6F0F3}" styleName="Bordered">
    <a:wholeTbl>
      <a:tcStyle>
        <a:tcBdr>
          <a:left>
            <a:ln w="6349">
              <a:solidFill>
                <a:srgbClr val="BFBFBF"/>
              </a:solidFill>
            </a:ln>
          </a:left>
          <a:right>
            <a:ln w="6349">
              <a:solidFill>
                <a:srgbClr val="BFBFBF"/>
              </a:solidFill>
            </a:ln>
          </a:right>
          <a:top>
            <a:ln w="6349">
              <a:solidFill>
                <a:srgbClr val="BFBFBF"/>
              </a:solidFill>
            </a:ln>
          </a:top>
          <a:bottom>
            <a:ln w="6349">
              <a:solidFill>
                <a:srgbClr val="BFBFBF"/>
              </a:solidFill>
            </a:ln>
          </a:bottom>
          <a:insideH>
            <a:ln w="6349">
              <a:solidFill>
                <a:srgbClr val="BFBFBF"/>
              </a:solidFill>
            </a:ln>
          </a:insideH>
          <a:insideV>
            <a:ln w="6349">
              <a:solidFill>
                <a:srgbClr val="BFBFBF"/>
              </a:solidFill>
            </a:ln>
          </a:insideV>
        </a:tcBdr>
      </a:tcStyle>
    </a:wholeTbl>
    <a:band1H>
      <a:tcStyle>
        <a:tcBdr/>
      </a:tcStyle>
    </a:band1H>
    <a:band2H>
      <a:tcStyle>
        <a:tcBdr/>
      </a:tcStyle>
    </a:band2H>
    <a:band1V>
      <a:tcStyle>
        <a:tcBdr/>
      </a:tcStyle>
    </a:band1V>
    <a:band2V>
      <a:tcStyle>
        <a:tcBdr/>
      </a:tcStyle>
    </a:band2V>
    <a:lastCol>
      <a:tcStyle>
        <a:tcBdr>
          <a:left>
            <a:ln w="28575">
              <a:solidFill>
                <a:srgbClr val="000000"/>
              </a:solidFill>
            </a:ln>
          </a:left>
        </a:tcBdr>
      </a:tcStyle>
    </a:lastCol>
    <a:firstCol>
      <a:tcStyle>
        <a:tcBdr>
          <a:right>
            <a:ln w="28575">
              <a:solidFill>
                <a:srgbClr val="000000"/>
              </a:solidFill>
            </a:ln>
          </a:right>
        </a:tcBdr>
      </a:tcStyle>
    </a:firstCol>
    <a:lastRow>
      <a:tcStyle>
        <a:tcBdr>
          <a:top>
            <a:ln w="28575">
              <a:solidFill>
                <a:srgbClr val="000000"/>
              </a:solidFill>
            </a:ln>
          </a:top>
        </a:tcBdr>
      </a:tcStyle>
    </a:lastRow>
    <a:seCell>
      <a:tcStyle>
        <a:tcBdr/>
      </a:tcStyle>
    </a:seCell>
    <a:swCell>
      <a:tcStyle>
        <a:tcBdr/>
      </a:tcStyle>
    </a:swCell>
    <a:firstRow>
      <a:tcStyle>
        <a:tcBdr>
          <a:bottom>
            <a:ln w="28575">
              <a:solidFill>
                <a:srgbClr val="000000"/>
              </a:solidFill>
            </a:ln>
          </a:bottom>
        </a:tcBdr>
      </a:tcStyle>
    </a:firstRow>
    <a:neCell>
      <a:tcStyle>
        <a:tcBdr/>
      </a:tcStyle>
    </a:neCell>
    <a:nwCell>
      <a:tcStyle>
        <a:tcBdr/>
      </a:tcStyle>
    </a:nwCell>
  </a:tblStyle>
  <a:tblStyle styleId="{C66C22CD-3448-D14B-463C-8570AF2B273F}" styleName="Bordered _ Lined - Accent 3">
    <a:wholeTbl>
      <a:tcStyle>
        <a:tcBdr>
          <a:left>
            <a:ln w="6349">
              <a:solidFill>
                <a:srgbClr val="76923C"/>
              </a:solidFill>
            </a:ln>
          </a:left>
          <a:right>
            <a:ln w="6349">
              <a:solidFill>
                <a:srgbClr val="76923C"/>
              </a:solidFill>
            </a:ln>
          </a:right>
          <a:top>
            <a:ln w="6349">
              <a:solidFill>
                <a:srgbClr val="76923C"/>
              </a:solidFill>
            </a:ln>
          </a:top>
          <a:bottom>
            <a:ln w="6349">
              <a:solidFill>
                <a:srgbClr val="76923C"/>
              </a:solidFill>
            </a:ln>
          </a:bottom>
          <a:insideH>
            <a:ln w="6349">
              <a:solidFill>
                <a:srgbClr val="76923C"/>
              </a:solidFill>
            </a:ln>
          </a:insideH>
          <a:insideV>
            <a:ln w="6349">
              <a:solidFill>
                <a:srgbClr val="76923C"/>
              </a:solidFill>
            </a:ln>
          </a:insideV>
        </a:tcBdr>
      </a:tcStyle>
    </a:wholeTbl>
    <a:band1H>
      <a:tcStyle>
        <a:tcBdr/>
      </a:tcStyle>
    </a:band1H>
    <a:band2H>
      <a:tcStyle>
        <a:tcBdr/>
        <a:fill>
          <a:solidFill>
            <a:srgbClr val="EAF1DD"/>
          </a:solidFill>
        </a:fill>
      </a:tcStyle>
    </a:band2H>
    <a:band1V>
      <a:tcStyle>
        <a:tcBdr/>
      </a:tcStyle>
    </a:band1V>
    <a:band2V>
      <a:tcStyle>
        <a:tcBdr/>
        <a:fill>
          <a:solidFill>
            <a:srgbClr val="EAF1DD"/>
          </a:solidFill>
        </a:fill>
      </a:tcStyle>
    </a:band2V>
    <a:lastCol>
      <a:tcStyle>
        <a:tcBdr/>
        <a:fill>
          <a:solidFill>
            <a:srgbClr val="C2D69B"/>
          </a:solidFill>
        </a:fill>
      </a:tcStyle>
    </a:lastCol>
    <a:firstCol>
      <a:tcStyle>
        <a:tcBdr/>
        <a:fill>
          <a:solidFill>
            <a:srgbClr val="C2D69B"/>
          </a:solidFill>
        </a:fill>
      </a:tcStyle>
    </a:firstCol>
    <a:lastRow>
      <a:tcStyle>
        <a:tcBdr/>
        <a:fill>
          <a:solidFill>
            <a:srgbClr val="C2D69B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Style>
        <a:tcBdr/>
        <a:fill>
          <a:solidFill>
            <a:srgbClr val="C2D69B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20519D42-DB4A-E090-7BC8-BFFDAF353128}" styleName="Bordered - Accent 3">
    <a:wholeTbl>
      <a:tcStyle>
        <a:tcBdr>
          <a:left>
            <a:ln w="6349">
              <a:solidFill>
                <a:srgbClr val="D6E3BC"/>
              </a:solidFill>
            </a:ln>
          </a:left>
          <a:right>
            <a:ln w="6349">
              <a:solidFill>
                <a:srgbClr val="D6E3BC"/>
              </a:solidFill>
            </a:ln>
          </a:right>
          <a:top>
            <a:ln w="6349">
              <a:solidFill>
                <a:srgbClr val="D6E3BC"/>
              </a:solidFill>
            </a:ln>
          </a:top>
          <a:bottom>
            <a:ln w="6349">
              <a:solidFill>
                <a:srgbClr val="D6E3BC"/>
              </a:solidFill>
            </a:ln>
          </a:bottom>
          <a:insideH>
            <a:ln w="6349">
              <a:solidFill>
                <a:srgbClr val="D6E3BC"/>
              </a:solidFill>
            </a:ln>
          </a:insideH>
          <a:insideV>
            <a:ln w="6349">
              <a:solidFill>
                <a:srgbClr val="D6E3BC"/>
              </a:solidFill>
            </a:ln>
          </a:insideV>
        </a:tcBdr>
      </a:tcStyle>
    </a:wholeTbl>
    <a:band1H>
      <a:tcStyle>
        <a:tcBdr/>
      </a:tcStyle>
    </a:band1H>
    <a:band2H>
      <a:tcStyle>
        <a:tcBdr/>
      </a:tcStyle>
    </a:band2H>
    <a:band1V>
      <a:tcStyle>
        <a:tcBdr/>
      </a:tcStyle>
    </a:band1V>
    <a:band2V>
      <a:tcStyle>
        <a:tcBdr/>
      </a:tcStyle>
    </a:band2V>
    <a:lastCol>
      <a:tcStyle>
        <a:tcBdr>
          <a:left>
            <a:ln w="28575">
              <a:solidFill>
                <a:srgbClr val="76923C"/>
              </a:solidFill>
            </a:ln>
          </a:left>
        </a:tcBdr>
      </a:tcStyle>
    </a:lastCol>
    <a:firstCol>
      <a:tcStyle>
        <a:tcBdr>
          <a:right>
            <a:ln w="28575">
              <a:solidFill>
                <a:srgbClr val="76923C"/>
              </a:solidFill>
            </a:ln>
          </a:right>
        </a:tcBdr>
      </a:tcStyle>
    </a:firstCol>
    <a:lastRow>
      <a:tcStyle>
        <a:tcBdr>
          <a:top>
            <a:ln w="28575">
              <a:solidFill>
                <a:srgbClr val="76923C"/>
              </a:solidFill>
            </a:ln>
          </a:top>
        </a:tcBdr>
      </a:tcStyle>
    </a:lastRow>
    <a:seCell>
      <a:tcStyle>
        <a:tcBdr/>
      </a:tcStyle>
    </a:seCell>
    <a:swCell>
      <a:tcStyle>
        <a:tcBdr/>
      </a:tcStyle>
    </a:swCell>
    <a:firstRow>
      <a:tcStyle>
        <a:tcBdr>
          <a:bottom>
            <a:ln w="28575">
              <a:solidFill>
                <a:srgbClr val="76923C"/>
              </a:solidFill>
            </a:ln>
          </a:bottom>
        </a:tcBdr>
      </a:tcStyle>
    </a:firstRow>
    <a:neCell>
      <a:tcStyle>
        <a:tcBdr/>
      </a:tcStyle>
    </a:neCell>
    <a:nwCell>
      <a:tcStyle>
        <a:tcBdr/>
      </a:tcStyle>
    </a:nwCell>
  </a:tblStyle>
  <a:tblStyle styleId="{9700AAEE-0E83-141B-67A2-CE97D734F83A}" styleName="Bordered">
    <a:wholeTbl>
      <a:tcStyle>
        <a:tcBdr>
          <a:left>
            <a:ln w="6349">
              <a:solidFill>
                <a:srgbClr val="BFBFBF"/>
              </a:solidFill>
            </a:ln>
          </a:left>
          <a:right>
            <a:ln w="6349">
              <a:solidFill>
                <a:srgbClr val="BFBFBF"/>
              </a:solidFill>
            </a:ln>
          </a:right>
          <a:top>
            <a:ln w="6349">
              <a:solidFill>
                <a:srgbClr val="BFBFBF"/>
              </a:solidFill>
            </a:ln>
          </a:top>
          <a:bottom>
            <a:ln w="6349">
              <a:solidFill>
                <a:srgbClr val="BFBFBF"/>
              </a:solidFill>
            </a:ln>
          </a:bottom>
          <a:insideH>
            <a:ln w="6349">
              <a:solidFill>
                <a:srgbClr val="BFBFBF"/>
              </a:solidFill>
            </a:ln>
          </a:insideH>
          <a:insideV>
            <a:ln w="6349">
              <a:solidFill>
                <a:srgbClr val="BFBFBF"/>
              </a:solidFill>
            </a:ln>
          </a:insideV>
        </a:tcBdr>
      </a:tcStyle>
    </a:wholeTbl>
    <a:band1H>
      <a:tcStyle>
        <a:tcBdr/>
      </a:tcStyle>
    </a:band1H>
    <a:band2H>
      <a:tcStyle>
        <a:tcBdr/>
      </a:tcStyle>
    </a:band2H>
    <a:band1V>
      <a:tcStyle>
        <a:tcBdr/>
      </a:tcStyle>
    </a:band1V>
    <a:band2V>
      <a:tcStyle>
        <a:tcBdr/>
      </a:tcStyle>
    </a:band2V>
    <a:lastCol>
      <a:tcStyle>
        <a:tcBdr>
          <a:left>
            <a:ln w="28575">
              <a:solidFill>
                <a:srgbClr val="000000"/>
              </a:solidFill>
            </a:ln>
          </a:left>
        </a:tcBdr>
      </a:tcStyle>
    </a:lastCol>
    <a:firstCol>
      <a:tcStyle>
        <a:tcBdr>
          <a:right>
            <a:ln w="28575">
              <a:solidFill>
                <a:srgbClr val="000000"/>
              </a:solidFill>
            </a:ln>
          </a:right>
        </a:tcBdr>
      </a:tcStyle>
    </a:firstCol>
    <a:lastRow>
      <a:tcStyle>
        <a:tcBdr>
          <a:top>
            <a:ln w="28575">
              <a:solidFill>
                <a:srgbClr val="000000"/>
              </a:solidFill>
            </a:ln>
          </a:top>
        </a:tcBdr>
      </a:tcStyle>
    </a:lastRow>
    <a:seCell>
      <a:tcStyle>
        <a:tcBdr/>
      </a:tcStyle>
    </a:seCell>
    <a:swCell>
      <a:tcStyle>
        <a:tcBdr/>
      </a:tcStyle>
    </a:swCell>
    <a:firstRow>
      <a:tcStyle>
        <a:tcBdr>
          <a:bottom>
            <a:ln w="28575">
              <a:solidFill>
                <a:srgbClr val="000000"/>
              </a:solidFill>
            </a:ln>
          </a:bottom>
        </a:tcBdr>
      </a:tcStyle>
    </a:firstRow>
    <a:neCell>
      <a:tcStyle>
        <a:tcBdr/>
      </a:tcStyle>
    </a:neCell>
    <a:nwCell>
      <a:tcStyle>
        <a:tcBdr/>
      </a:tcStyle>
    </a:nwCell>
  </a:tblStyle>
  <a:tblStyle styleId="{B7C222B7-C53E-0A72-0E4E-7397936DD62D}" styleName="Bordered _ Lined - Accent 3">
    <a:wholeTbl>
      <a:tcStyle>
        <a:tcBdr>
          <a:left>
            <a:ln w="6349">
              <a:solidFill>
                <a:srgbClr val="76923C"/>
              </a:solidFill>
            </a:ln>
          </a:left>
          <a:right>
            <a:ln w="6349">
              <a:solidFill>
                <a:srgbClr val="76923C"/>
              </a:solidFill>
            </a:ln>
          </a:right>
          <a:top>
            <a:ln w="6349">
              <a:solidFill>
                <a:srgbClr val="76923C"/>
              </a:solidFill>
            </a:ln>
          </a:top>
          <a:bottom>
            <a:ln w="6349">
              <a:solidFill>
                <a:srgbClr val="76923C"/>
              </a:solidFill>
            </a:ln>
          </a:bottom>
          <a:insideH>
            <a:ln w="6349">
              <a:solidFill>
                <a:srgbClr val="76923C"/>
              </a:solidFill>
            </a:ln>
          </a:insideH>
          <a:insideV>
            <a:ln w="6349">
              <a:solidFill>
                <a:srgbClr val="76923C"/>
              </a:solidFill>
            </a:ln>
          </a:insideV>
        </a:tcBdr>
      </a:tcStyle>
    </a:wholeTbl>
    <a:band1H>
      <a:tcStyle>
        <a:tcBdr/>
      </a:tcStyle>
    </a:band1H>
    <a:band2H>
      <a:tcStyle>
        <a:tcBdr/>
        <a:fill>
          <a:solidFill>
            <a:srgbClr val="EAF1DD"/>
          </a:solidFill>
        </a:fill>
      </a:tcStyle>
    </a:band2H>
    <a:band1V>
      <a:tcStyle>
        <a:tcBdr/>
      </a:tcStyle>
    </a:band1V>
    <a:band2V>
      <a:tcStyle>
        <a:tcBdr/>
      </a:tcStyle>
    </a:band2V>
    <a:lastCol>
      <a:tcStyle>
        <a:tcBdr/>
        <a:fill>
          <a:solidFill>
            <a:srgbClr val="C2D69B"/>
          </a:solidFill>
        </a:fill>
      </a:tcStyle>
    </a:lastCol>
    <a:firstCol>
      <a:tcStyle>
        <a:tcBdr/>
        <a:fill>
          <a:solidFill>
            <a:srgbClr val="C2D69B"/>
          </a:solidFill>
        </a:fill>
      </a:tcStyle>
    </a:firstCol>
    <a:lastRow>
      <a:tcStyle>
        <a:tcBdr/>
        <a:fill>
          <a:solidFill>
            <a:srgbClr val="C2D69B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Style>
        <a:tcBdr/>
        <a:fill>
          <a:solidFill>
            <a:srgbClr val="C2D69B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425739F9-BA88-4297-FEC2-1FD74E27EAEE}" styleName="Lined - Accent 6">
    <a:wholeTbl>
      <a:tcStyle>
        <a:tcBdr>
          <a:left>
            <a:ln w="12700">
              <a:noFill/>
            </a:ln>
          </a:left>
          <a:right>
            <a:ln w="12700">
              <a:noFill/>
            </a:ln>
          </a:right>
          <a:top>
            <a:ln w="12700">
              <a:noFill/>
            </a:ln>
          </a:top>
          <a:bottom>
            <a:ln w="12700">
              <a:noFill/>
            </a:ln>
          </a:bottom>
          <a:insideH>
            <a:ln w="12700">
              <a:noFill/>
            </a:ln>
          </a:insideH>
          <a:insideV>
            <a:ln w="12700">
              <a:noFill/>
            </a:ln>
          </a:insideV>
        </a:tcBdr>
      </a:tcStyle>
    </a:wholeTbl>
    <a:band1H>
      <a:tcStyle>
        <a:tcBdr/>
      </a:tcStyle>
    </a:band1H>
    <a:band2H>
      <a:tcStyle>
        <a:tcBdr/>
        <a:fill>
          <a:solidFill>
            <a:srgbClr val="FDE9E9"/>
          </a:solidFill>
        </a:fill>
      </a:tcStyle>
    </a:band2H>
    <a:band1V>
      <a:tcStyle>
        <a:tcBdr/>
      </a:tcStyle>
    </a:band1V>
    <a:band2V>
      <a:tcStyle>
        <a:tcBdr/>
      </a:tcStyle>
    </a:band2V>
    <a:lastCol>
      <a:tcStyle>
        <a:tcBdr/>
        <a:fill>
          <a:solidFill>
            <a:srgbClr val="FABF8F"/>
          </a:solidFill>
        </a:fill>
      </a:tcStyle>
    </a:lastCol>
    <a:firstCol>
      <a:tcStyle>
        <a:tcBdr/>
        <a:fill>
          <a:solidFill>
            <a:srgbClr val="FABF8F"/>
          </a:solidFill>
        </a:fill>
      </a:tcStyle>
    </a:firstCol>
    <a:lastRow>
      <a:tcStyle>
        <a:tcBdr/>
        <a:fill>
          <a:solidFill>
            <a:srgbClr val="FABF8F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Style>
        <a:tcBdr/>
        <a:fill>
          <a:solidFill>
            <a:srgbClr val="FABF8F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1DE913BB-1740-6766-81E9-640F16C4E80A}" styleName="Lined - Accent 2">
    <a:wholeTbl>
      <a:tcStyle>
        <a:tcBdr>
          <a:left>
            <a:ln w="12700">
              <a:noFill/>
            </a:ln>
          </a:left>
          <a:right>
            <a:ln w="12700">
              <a:noFill/>
            </a:ln>
          </a:right>
          <a:top>
            <a:ln w="12700">
              <a:noFill/>
            </a:ln>
          </a:top>
          <a:bottom>
            <a:ln w="12700">
              <a:noFill/>
            </a:ln>
          </a:bottom>
          <a:insideH>
            <a:ln w="12700">
              <a:noFill/>
            </a:ln>
          </a:insideH>
          <a:insideV>
            <a:ln w="12700">
              <a:noFill/>
            </a:ln>
          </a:insideV>
        </a:tcBdr>
      </a:tcStyle>
    </a:wholeTbl>
    <a:band1H>
      <a:tcStyle>
        <a:tcBdr/>
      </a:tcStyle>
    </a:band1H>
    <a:band2H>
      <a:tcStyle>
        <a:tcBdr/>
        <a:fill>
          <a:solidFill>
            <a:srgbClr val="F2DBDB"/>
          </a:solidFill>
        </a:fill>
      </a:tcStyle>
    </a:band2H>
    <a:band1V>
      <a:tcStyle>
        <a:tcBdr/>
      </a:tcStyle>
    </a:band1V>
    <a:band2V>
      <a:tcStyle>
        <a:tcBdr/>
      </a:tcStyle>
    </a:band2V>
    <a:lastCol>
      <a:tcStyle>
        <a:tcBdr/>
        <a:fill>
          <a:solidFill>
            <a:srgbClr val="D99594"/>
          </a:solidFill>
        </a:fill>
      </a:tcStyle>
    </a:lastCol>
    <a:firstCol>
      <a:tcStyle>
        <a:tcBdr/>
        <a:fill>
          <a:solidFill>
            <a:srgbClr val="D99594"/>
          </a:solidFill>
        </a:fill>
      </a:tcStyle>
    </a:firstCol>
    <a:lastRow>
      <a:tcStyle>
        <a:tcBdr/>
        <a:fill>
          <a:solidFill>
            <a:srgbClr val="D99594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Style>
        <a:tcBdr/>
        <a:fill>
          <a:solidFill>
            <a:srgbClr val="D99594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07083242-06B7-F2CF-3EAB-B85B699F35DC}" styleName="Lined - Accent 5">
    <a:wholeTbl>
      <a:tcStyle>
        <a:tcBdr>
          <a:left>
            <a:ln w="12700">
              <a:noFill/>
            </a:ln>
          </a:left>
          <a:right>
            <a:ln w="12700">
              <a:noFill/>
            </a:ln>
          </a:right>
          <a:top>
            <a:ln w="12700">
              <a:noFill/>
            </a:ln>
          </a:top>
          <a:bottom>
            <a:ln w="12700">
              <a:noFill/>
            </a:ln>
          </a:bottom>
          <a:insideH>
            <a:ln w="12700">
              <a:noFill/>
            </a:ln>
          </a:insideH>
          <a:insideV>
            <a:ln w="12700">
              <a:noFill/>
            </a:ln>
          </a:insideV>
        </a:tcBdr>
      </a:tcStyle>
    </a:wholeTbl>
    <a:band1H>
      <a:tcStyle>
        <a:tcBdr/>
      </a:tcStyle>
    </a:band1H>
    <a:band2H>
      <a:tcStyle>
        <a:tcBdr/>
        <a:fill>
          <a:solidFill>
            <a:srgbClr val="DAEEF3"/>
          </a:solidFill>
        </a:fill>
      </a:tcStyle>
    </a:band2H>
    <a:band1V>
      <a:tcStyle>
        <a:tcBdr/>
      </a:tcStyle>
    </a:band1V>
    <a:band2V>
      <a:tcStyle>
        <a:tcBdr/>
      </a:tcStyle>
    </a:band2V>
    <a:lastCol>
      <a:tcStyle>
        <a:tcBdr/>
        <a:fill>
          <a:solidFill>
            <a:srgbClr val="92CDDC"/>
          </a:solidFill>
        </a:fill>
      </a:tcStyle>
    </a:lastCol>
    <a:firstCol>
      <a:tcStyle>
        <a:tcBdr/>
        <a:fill>
          <a:solidFill>
            <a:srgbClr val="92CDDC"/>
          </a:solidFill>
        </a:fill>
      </a:tcStyle>
    </a:firstCol>
    <a:lastRow>
      <a:tcStyle>
        <a:tcBdr/>
        <a:fill>
          <a:solidFill>
            <a:srgbClr val="92CDDC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Style>
        <a:tcBdr/>
        <a:fill>
          <a:solidFill>
            <a:srgbClr val="92CDDC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A14146CF-A5BE-AD99-DD9E-142139D2A1EC}" styleName="Lined - Accent 6">
    <a:wholeTbl>
      <a:tcStyle>
        <a:tcBdr>
          <a:left>
            <a:ln w="12700">
              <a:noFill/>
            </a:ln>
          </a:left>
          <a:right>
            <a:ln w="12700">
              <a:noFill/>
            </a:ln>
          </a:right>
          <a:top>
            <a:ln w="12700">
              <a:noFill/>
            </a:ln>
          </a:top>
          <a:bottom>
            <a:ln w="12700">
              <a:noFill/>
            </a:ln>
          </a:bottom>
          <a:insideH>
            <a:ln w="12700">
              <a:noFill/>
            </a:ln>
          </a:insideH>
          <a:insideV>
            <a:ln w="12700">
              <a:noFill/>
            </a:ln>
          </a:insideV>
        </a:tcBdr>
      </a:tcStyle>
    </a:wholeTbl>
    <a:band1H>
      <a:tcStyle>
        <a:tcBdr/>
      </a:tcStyle>
    </a:band1H>
    <a:band2H>
      <a:tcStyle>
        <a:tcBdr/>
        <a:fill>
          <a:solidFill>
            <a:srgbClr val="FDE9E9"/>
          </a:solidFill>
        </a:fill>
      </a:tcStyle>
    </a:band2H>
    <a:band1V>
      <a:tcStyle>
        <a:tcBdr/>
      </a:tcStyle>
    </a:band1V>
    <a:band2V>
      <a:tcStyle>
        <a:tcBdr/>
      </a:tcStyle>
    </a:band2V>
    <a:lastCol>
      <a:tcStyle>
        <a:tcBdr/>
        <a:fill>
          <a:solidFill>
            <a:srgbClr val="FABF8F"/>
          </a:solidFill>
        </a:fill>
      </a:tcStyle>
    </a:lastCol>
    <a:firstCol>
      <a:tcStyle>
        <a:tcBdr/>
        <a:fill>
          <a:solidFill>
            <a:srgbClr val="FABF8F"/>
          </a:solidFill>
        </a:fill>
      </a:tcStyle>
    </a:firstCol>
    <a:lastRow>
      <a:tcStyle>
        <a:tcBdr/>
        <a:fill>
          <a:solidFill>
            <a:srgbClr val="FABF8F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Style>
        <a:tcBdr/>
        <a:fill>
          <a:solidFill>
            <a:srgbClr val="FABF8F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373EEC89-F785-828B-B6EE-E263688AB3FB}" styleName="Bordered _ Lined - Accent 1">
    <a:wholeTbl>
      <a:tcStyle>
        <a:tcBdr>
          <a:left>
            <a:ln w="6349">
              <a:solidFill>
                <a:srgbClr val="17365D"/>
              </a:solidFill>
            </a:ln>
          </a:left>
          <a:right>
            <a:ln w="6349">
              <a:solidFill>
                <a:srgbClr val="17365D"/>
              </a:solidFill>
            </a:ln>
          </a:right>
          <a:top>
            <a:ln w="6349">
              <a:solidFill>
                <a:srgbClr val="17365D"/>
              </a:solidFill>
            </a:ln>
          </a:top>
          <a:bottom>
            <a:ln w="6349">
              <a:solidFill>
                <a:srgbClr val="17365D"/>
              </a:solidFill>
            </a:ln>
          </a:bottom>
          <a:insideH>
            <a:ln w="6349">
              <a:solidFill>
                <a:srgbClr val="17365D"/>
              </a:solidFill>
            </a:ln>
          </a:insideH>
          <a:insideV>
            <a:ln w="6349">
              <a:solidFill>
                <a:srgbClr val="17365D"/>
              </a:solidFill>
            </a:ln>
          </a:insideV>
        </a:tcBdr>
      </a:tcStyle>
    </a:wholeTbl>
    <a:band1H>
      <a:tcStyle>
        <a:tcBdr/>
      </a:tcStyle>
    </a:band1H>
    <a:band2H>
      <a:tcStyle>
        <a:tcBdr/>
        <a:fill>
          <a:solidFill>
            <a:srgbClr val="DBE5F1"/>
          </a:solidFill>
        </a:fill>
      </a:tcStyle>
    </a:band2H>
    <a:band1V>
      <a:tcStyle>
        <a:tcBdr/>
      </a:tcStyle>
    </a:band1V>
    <a:band2V>
      <a:tcStyle>
        <a:tcBdr/>
      </a:tcStyle>
    </a:band2V>
    <a:lastCol>
      <a:tcStyle>
        <a:tcBdr/>
        <a:fill>
          <a:solidFill>
            <a:srgbClr val="8DB3E2"/>
          </a:solidFill>
        </a:fill>
      </a:tcStyle>
    </a:lastCol>
    <a:firstCol>
      <a:tcStyle>
        <a:tcBdr/>
        <a:fill>
          <a:solidFill>
            <a:srgbClr val="8DB3E2"/>
          </a:solidFill>
        </a:fill>
      </a:tcStyle>
    </a:firstCol>
    <a:lastRow>
      <a:tcStyle>
        <a:tcBdr/>
        <a:fill>
          <a:solidFill>
            <a:srgbClr val="8DB3E2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Style>
        <a:tcBdr/>
        <a:fill>
          <a:solidFill>
            <a:srgbClr val="8DB3E2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4175928E-779D-CA2A-8314-DCC5C23B789A}" styleName="Lined - Accent 4">
    <a:wholeTbl>
      <a:tcStyle>
        <a:tcBdr>
          <a:left>
            <a:ln w="12700">
              <a:noFill/>
            </a:ln>
          </a:left>
          <a:right>
            <a:ln w="12700">
              <a:noFill/>
            </a:ln>
          </a:right>
          <a:top>
            <a:ln w="12700">
              <a:noFill/>
            </a:ln>
          </a:top>
          <a:bottom>
            <a:ln w="12700">
              <a:noFill/>
            </a:ln>
          </a:bottom>
          <a:insideH>
            <a:ln w="12700">
              <a:noFill/>
            </a:ln>
          </a:insideH>
          <a:insideV>
            <a:ln w="12700">
              <a:noFill/>
            </a:ln>
          </a:insideV>
        </a:tcBdr>
      </a:tcStyle>
    </a:wholeTbl>
    <a:band1H>
      <a:tcStyle>
        <a:tcBdr/>
      </a:tcStyle>
    </a:band1H>
    <a:band2H>
      <a:tcStyle>
        <a:tcBdr/>
        <a:fill>
          <a:solidFill>
            <a:srgbClr val="E5DFEC"/>
          </a:solidFill>
        </a:fill>
      </a:tcStyle>
    </a:band2H>
    <a:band1V>
      <a:tcStyle>
        <a:tcBdr/>
      </a:tcStyle>
    </a:band1V>
    <a:band2V>
      <a:tcStyle>
        <a:tcBdr/>
      </a:tcStyle>
    </a:band2V>
    <a:lastCol>
      <a:tcStyle>
        <a:tcBdr/>
        <a:fill>
          <a:solidFill>
            <a:srgbClr val="B2A1C7"/>
          </a:solidFill>
        </a:fill>
      </a:tcStyle>
    </a:lastCol>
    <a:firstCol>
      <a:tcStyle>
        <a:tcBdr/>
        <a:fill>
          <a:solidFill>
            <a:srgbClr val="B2A1C7"/>
          </a:solidFill>
        </a:fill>
      </a:tcStyle>
    </a:firstCol>
    <a:lastRow>
      <a:tcStyle>
        <a:tcBdr/>
        <a:fill>
          <a:solidFill>
            <a:srgbClr val="B2A1C7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Style>
        <a:tcBdr/>
        <a:fill>
          <a:solidFill>
            <a:srgbClr val="B2A1C7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40A97CB5-5E9F-4725-36DF-71BB9AB2E0F6}" styleName="Bordered _ Lined - Accent 6">
    <a:wholeTbl>
      <a:tcStyle>
        <a:tcBdr>
          <a:left>
            <a:ln w="6349">
              <a:solidFill>
                <a:srgbClr val="E36C0A"/>
              </a:solidFill>
            </a:ln>
          </a:left>
          <a:right>
            <a:ln w="6349">
              <a:solidFill>
                <a:srgbClr val="E36C0A"/>
              </a:solidFill>
            </a:ln>
          </a:right>
          <a:top>
            <a:ln w="6349">
              <a:solidFill>
                <a:srgbClr val="E36C0A"/>
              </a:solidFill>
            </a:ln>
          </a:top>
          <a:bottom>
            <a:ln w="6349">
              <a:solidFill>
                <a:srgbClr val="E36C0A"/>
              </a:solidFill>
            </a:ln>
          </a:bottom>
          <a:insideH>
            <a:ln w="6349">
              <a:solidFill>
                <a:srgbClr val="E36C0A"/>
              </a:solidFill>
            </a:ln>
          </a:insideH>
          <a:insideV>
            <a:ln w="6349">
              <a:solidFill>
                <a:srgbClr val="E36C0A"/>
              </a:solidFill>
            </a:ln>
          </a:insideV>
        </a:tcBdr>
      </a:tcStyle>
    </a:wholeTbl>
    <a:band1H>
      <a:tcStyle>
        <a:tcBdr/>
      </a:tcStyle>
    </a:band1H>
    <a:band2H>
      <a:tcStyle>
        <a:tcBdr/>
        <a:fill>
          <a:solidFill>
            <a:srgbClr val="FDE9D9"/>
          </a:solidFill>
        </a:fill>
      </a:tcStyle>
    </a:band2H>
    <a:band1V>
      <a:tcStyle>
        <a:tcBdr/>
      </a:tcStyle>
    </a:band1V>
    <a:band2V>
      <a:tcStyle>
        <a:tcBdr/>
      </a:tcStyle>
    </a:band2V>
    <a:lastCol>
      <a:tcStyle>
        <a:tcBdr/>
        <a:fill>
          <a:solidFill>
            <a:srgbClr val="FABF8F"/>
          </a:solidFill>
        </a:fill>
      </a:tcStyle>
    </a:lastCol>
    <a:firstCol>
      <a:tcStyle>
        <a:tcBdr/>
        <a:fill>
          <a:solidFill>
            <a:srgbClr val="FABF8F"/>
          </a:solidFill>
        </a:fill>
      </a:tcStyle>
    </a:firstCol>
    <a:lastRow>
      <a:tcStyle>
        <a:tcBdr/>
        <a:fill>
          <a:solidFill>
            <a:srgbClr val="FABF8F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Style>
        <a:tcBdr/>
        <a:fill>
          <a:solidFill>
            <a:srgbClr val="FABF8F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D18D6C04-81AC-A2B8-35B5-F23FED22B009}" styleName="Bordered _ Lined - Accent 1">
    <a:wholeTbl>
      <a:tcStyle>
        <a:tcBdr>
          <a:left>
            <a:ln w="6349">
              <a:solidFill>
                <a:srgbClr val="17365D"/>
              </a:solidFill>
            </a:ln>
          </a:left>
          <a:right>
            <a:ln w="6349">
              <a:solidFill>
                <a:srgbClr val="17365D"/>
              </a:solidFill>
            </a:ln>
          </a:right>
          <a:top>
            <a:ln w="6349">
              <a:solidFill>
                <a:srgbClr val="17365D"/>
              </a:solidFill>
            </a:ln>
          </a:top>
          <a:bottom>
            <a:ln w="6349">
              <a:solidFill>
                <a:srgbClr val="17365D"/>
              </a:solidFill>
            </a:ln>
          </a:bottom>
          <a:insideH>
            <a:ln w="6349">
              <a:solidFill>
                <a:srgbClr val="17365D"/>
              </a:solidFill>
            </a:ln>
          </a:insideH>
          <a:insideV>
            <a:ln w="6349">
              <a:solidFill>
                <a:srgbClr val="17365D"/>
              </a:solidFill>
            </a:ln>
          </a:insideV>
        </a:tcBdr>
      </a:tcStyle>
    </a:wholeTbl>
    <a:band1H>
      <a:tcStyle>
        <a:tcBdr/>
      </a:tcStyle>
    </a:band1H>
    <a:band2H>
      <a:tcStyle>
        <a:tcBdr/>
        <a:fill>
          <a:solidFill>
            <a:srgbClr val="DBE5F1"/>
          </a:solidFill>
        </a:fill>
      </a:tcStyle>
    </a:band2H>
    <a:band1V>
      <a:tcStyle>
        <a:tcBdr/>
      </a:tcStyle>
    </a:band1V>
    <a:band2V>
      <a:tcStyle>
        <a:tcBdr/>
      </a:tcStyle>
    </a:band2V>
    <a:lastCol>
      <a:tcStyle>
        <a:tcBdr/>
        <a:fill>
          <a:solidFill>
            <a:srgbClr val="8DB3E2"/>
          </a:solidFill>
        </a:fill>
      </a:tcStyle>
    </a:lastCol>
    <a:firstCol>
      <a:tcStyle>
        <a:tcBdr/>
        <a:fill>
          <a:solidFill>
            <a:srgbClr val="8DB3E2"/>
          </a:solidFill>
        </a:fill>
      </a:tcStyle>
    </a:firstCol>
    <a:lastRow>
      <a:tcStyle>
        <a:tcBdr/>
        <a:fill>
          <a:solidFill>
            <a:srgbClr val="8DB3E2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Style>
        <a:tcBdr/>
        <a:fill>
          <a:solidFill>
            <a:srgbClr val="8DB3E2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25134A5B-E8F6-A5EF-74EF-29901B6B7558}" styleName="Bordered _ Lined - Accent 5">
    <a:wholeTbl>
      <a:tcStyle>
        <a:tcBdr>
          <a:left>
            <a:ln w="6349">
              <a:solidFill>
                <a:srgbClr val="31849B"/>
              </a:solidFill>
            </a:ln>
          </a:left>
          <a:right>
            <a:ln w="6349">
              <a:solidFill>
                <a:srgbClr val="31849B"/>
              </a:solidFill>
            </a:ln>
          </a:right>
          <a:top>
            <a:ln w="6349">
              <a:solidFill>
                <a:srgbClr val="31849B"/>
              </a:solidFill>
            </a:ln>
          </a:top>
          <a:bottom>
            <a:ln w="6349">
              <a:solidFill>
                <a:srgbClr val="31849B"/>
              </a:solidFill>
            </a:ln>
          </a:bottom>
          <a:insideH>
            <a:ln w="6349">
              <a:solidFill>
                <a:srgbClr val="31849B"/>
              </a:solidFill>
            </a:ln>
          </a:insideH>
          <a:insideV>
            <a:ln w="6349">
              <a:solidFill>
                <a:srgbClr val="31849B"/>
              </a:solidFill>
            </a:ln>
          </a:insideV>
        </a:tcBdr>
      </a:tcStyle>
    </a:wholeTbl>
    <a:band1H>
      <a:tcStyle>
        <a:tcBdr/>
      </a:tcStyle>
    </a:band1H>
    <a:band2H>
      <a:tcStyle>
        <a:tcBdr/>
        <a:fill>
          <a:solidFill>
            <a:srgbClr val="DAEEF3"/>
          </a:solidFill>
        </a:fill>
      </a:tcStyle>
    </a:band2H>
    <a:band1V>
      <a:tcStyle>
        <a:tcBdr/>
      </a:tcStyle>
    </a:band1V>
    <a:band2V>
      <a:tcStyle>
        <a:tcBdr/>
      </a:tcStyle>
    </a:band2V>
    <a:lastCol>
      <a:tcStyle>
        <a:tcBdr/>
        <a:fill>
          <a:solidFill>
            <a:srgbClr val="92CDDC"/>
          </a:solidFill>
        </a:fill>
      </a:tcStyle>
    </a:lastCol>
    <a:firstCol>
      <a:tcStyle>
        <a:tcBdr/>
        <a:fill>
          <a:solidFill>
            <a:srgbClr val="92CDDC"/>
          </a:solidFill>
        </a:fill>
      </a:tcStyle>
    </a:firstCol>
    <a:lastRow>
      <a:tcStyle>
        <a:tcBdr/>
        <a:fill>
          <a:solidFill>
            <a:srgbClr val="92CDDC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Style>
        <a:tcBdr/>
        <a:fill>
          <a:solidFill>
            <a:srgbClr val="92CDDC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A36309B5-713B-F05B-3157-875FB24756AD}" styleName="Lined - Accent 4">
    <a:wholeTbl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</a:tcStyle>
    </a:wholeTbl>
    <a:band1H>
      <a:tcStyle>
        <a:tcBdr/>
      </a:tcStyle>
    </a:band1H>
    <a:band2H>
      <a:tcStyle>
        <a:tcBdr/>
        <a:fill>
          <a:solidFill>
            <a:srgbClr val="E5DFEC"/>
          </a:solidFill>
        </a:fill>
      </a:tcStyle>
    </a:band2H>
    <a:band1V>
      <a:tcStyle>
        <a:tcBdr/>
      </a:tcStyle>
    </a:band1V>
    <a:band2V>
      <a:tcStyle>
        <a:tcBdr/>
        <a:fill>
          <a:solidFill>
            <a:srgbClr val="E5DFEC"/>
          </a:solidFill>
        </a:fill>
      </a:tcStyle>
    </a:band2V>
    <a:lastCol>
      <a:tcStyle>
        <a:tcBdr/>
        <a:fill>
          <a:solidFill>
            <a:srgbClr val="B2A1C7"/>
          </a:solidFill>
        </a:fill>
      </a:tcStyle>
    </a:lastCol>
    <a:firstCol>
      <a:tcStyle>
        <a:tcBdr/>
        <a:fill>
          <a:solidFill>
            <a:srgbClr val="B2A1C7"/>
          </a:solidFill>
        </a:fill>
      </a:tcStyle>
    </a:firstCol>
    <a:lastRow>
      <a:tcStyle>
        <a:tcBdr/>
        <a:fill>
          <a:solidFill>
            <a:srgbClr val="B2A1C7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Style>
        <a:tcBdr/>
        <a:fill>
          <a:solidFill>
            <a:srgbClr val="B2A1C7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2425DFD0-DD86-7CE8-8D31-6C4EF43A1E6B}" styleName="Lined">
    <a:wholeTbl>
      <a:tcStyle>
        <a:tcBdr>
          <a:left>
            <a:ln w="12700">
              <a:noFill/>
            </a:ln>
          </a:left>
          <a:right>
            <a:ln w="12700">
              <a:noFill/>
            </a:ln>
          </a:right>
          <a:top>
            <a:ln w="12700">
              <a:noFill/>
            </a:ln>
          </a:top>
          <a:bottom>
            <a:ln w="12700">
              <a:noFill/>
            </a:ln>
          </a:bottom>
          <a:insideH>
            <a:ln w="12700">
              <a:noFill/>
            </a:ln>
          </a:insideH>
          <a:insideV>
            <a:ln w="12700">
              <a:noFill/>
            </a:ln>
          </a:insideV>
        </a:tcBdr>
      </a:tcStyle>
    </a:wholeTbl>
    <a:band1H>
      <a:tcStyle>
        <a:tcBdr/>
      </a:tcStyle>
    </a:band1H>
    <a:band2H>
      <a:tcStyle>
        <a:tcBdr/>
        <a:fill>
          <a:solidFill>
            <a:srgbClr val="D9D9D9"/>
          </a:solidFill>
        </a:fill>
      </a:tcStyle>
    </a:band2H>
    <a:band1V>
      <a:tcStyle>
        <a:tcBdr/>
      </a:tcStyle>
    </a:band1V>
    <a:band2V>
      <a:tcStyle>
        <a:tcBdr/>
      </a:tcStyle>
    </a:band2V>
    <a:lastCol>
      <a:tcStyle>
        <a:tcBdr/>
        <a:fill>
          <a:solidFill>
            <a:srgbClr val="A6A6A6"/>
          </a:solidFill>
        </a:fill>
      </a:tcStyle>
    </a:lastCol>
    <a:firstCol>
      <a:tcStyle>
        <a:tcBdr/>
        <a:fill>
          <a:solidFill>
            <a:srgbClr val="A6A6A6"/>
          </a:solidFill>
        </a:fill>
      </a:tcStyle>
    </a:firstCol>
    <a:lastRow>
      <a:tcStyle>
        <a:tcBdr/>
        <a:fill>
          <a:solidFill>
            <a:srgbClr val="A6A6A6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Style>
        <a:tcBdr/>
        <a:fill>
          <a:solidFill>
            <a:srgbClr val="A6A6A6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5961FC04-071E-4CA2-A166-229DBA533883}" styleName="Bordered - Accent 4">
    <a:wholeTbl>
      <a:tcStyle>
        <a:tcBdr>
          <a:left>
            <a:ln w="6349">
              <a:solidFill>
                <a:srgbClr val="CCC0D9"/>
              </a:solidFill>
            </a:ln>
          </a:left>
          <a:right>
            <a:ln w="6349">
              <a:solidFill>
                <a:srgbClr val="CCC0D9"/>
              </a:solidFill>
            </a:ln>
          </a:right>
          <a:top>
            <a:ln w="6349">
              <a:solidFill>
                <a:srgbClr val="CCC0D9"/>
              </a:solidFill>
            </a:ln>
          </a:top>
          <a:bottom>
            <a:ln w="6349">
              <a:solidFill>
                <a:srgbClr val="CCC0D9"/>
              </a:solidFill>
            </a:ln>
          </a:bottom>
          <a:insideH>
            <a:ln w="6349">
              <a:solidFill>
                <a:srgbClr val="CCC0D9"/>
              </a:solidFill>
            </a:ln>
          </a:insideH>
          <a:insideV>
            <a:ln w="6349">
              <a:solidFill>
                <a:srgbClr val="CCC0D9"/>
              </a:solidFill>
            </a:ln>
          </a:insideV>
        </a:tcBdr>
      </a:tcStyle>
    </a:wholeTbl>
    <a:band1H>
      <a:tcStyle>
        <a:tcBdr/>
      </a:tcStyle>
    </a:band1H>
    <a:band2H>
      <a:tcStyle>
        <a:tcBdr/>
      </a:tcStyle>
    </a:band2H>
    <a:band1V>
      <a:tcStyle>
        <a:tcBdr/>
      </a:tcStyle>
    </a:band1V>
    <a:band2V>
      <a:tcStyle>
        <a:tcBdr/>
      </a:tcStyle>
    </a:band2V>
    <a:lastCol>
      <a:tcStyle>
        <a:tcBdr>
          <a:left>
            <a:ln w="28575">
              <a:solidFill>
                <a:srgbClr val="5F497A"/>
              </a:solidFill>
            </a:ln>
          </a:left>
        </a:tcBdr>
      </a:tcStyle>
    </a:lastCol>
    <a:firstCol>
      <a:tcStyle>
        <a:tcBdr>
          <a:right>
            <a:ln w="28575">
              <a:solidFill>
                <a:srgbClr val="5F497A"/>
              </a:solidFill>
            </a:ln>
          </a:right>
        </a:tcBdr>
      </a:tcStyle>
    </a:firstCol>
    <a:lastRow>
      <a:tcStyle>
        <a:tcBdr>
          <a:top>
            <a:ln w="28575">
              <a:solidFill>
                <a:srgbClr val="5F497A"/>
              </a:solidFill>
            </a:ln>
          </a:top>
        </a:tcBdr>
      </a:tcStyle>
    </a:lastRow>
    <a:seCell>
      <a:tcStyle>
        <a:tcBdr/>
      </a:tcStyle>
    </a:seCell>
    <a:swCell>
      <a:tcStyle>
        <a:tcBdr/>
      </a:tcStyle>
    </a:swCell>
    <a:firstRow>
      <a:tcStyle>
        <a:tcBdr>
          <a:bottom>
            <a:ln w="28575">
              <a:solidFill>
                <a:srgbClr val="5F497A"/>
              </a:solidFill>
            </a:ln>
          </a:bottom>
        </a:tcBdr>
      </a:tcStyle>
    </a:firstRow>
    <a:neCell>
      <a:tcStyle>
        <a:tcBdr/>
      </a:tcStyle>
    </a:neCell>
    <a:nwCell>
      <a:tcStyle>
        <a:tcBdr/>
      </a:tcStyle>
    </a:nwCell>
  </a:tblStyle>
  <a:tblStyle styleId="{515579BE-B0EA-596D-70DC-C5506885FF7F}" styleName="Lined - Accent 3">
    <a:wholeTbl>
      <a:tcStyle>
        <a:tcBdr>
          <a:left>
            <a:ln w="12700">
              <a:noFill/>
            </a:ln>
          </a:left>
          <a:right>
            <a:ln w="12700">
              <a:noFill/>
            </a:ln>
          </a:right>
          <a:top>
            <a:ln w="12700">
              <a:noFill/>
            </a:ln>
          </a:top>
          <a:bottom>
            <a:ln w="12700">
              <a:noFill/>
            </a:ln>
          </a:bottom>
          <a:insideH>
            <a:ln w="12700">
              <a:noFill/>
            </a:ln>
          </a:insideH>
          <a:insideV>
            <a:ln w="12700">
              <a:noFill/>
            </a:ln>
          </a:insideV>
        </a:tcBdr>
      </a:tcStyle>
    </a:wholeTbl>
    <a:band1H>
      <a:tcStyle>
        <a:tcBdr/>
      </a:tcStyle>
    </a:band1H>
    <a:band2H>
      <a:tcStyle>
        <a:tcBdr/>
        <a:fill>
          <a:solidFill>
            <a:srgbClr val="EAF1DD"/>
          </a:solidFill>
        </a:fill>
      </a:tcStyle>
    </a:band2H>
    <a:band1V>
      <a:tcStyle>
        <a:tcBdr/>
      </a:tcStyle>
    </a:band1V>
    <a:band2V>
      <a:tcStyle>
        <a:tcBdr/>
      </a:tcStyle>
    </a:band2V>
    <a:lastCol>
      <a:tcStyle>
        <a:tcBdr/>
        <a:fill>
          <a:solidFill>
            <a:srgbClr val="C2D69B"/>
          </a:solidFill>
        </a:fill>
      </a:tcStyle>
    </a:lastCol>
    <a:firstCol>
      <a:tcStyle>
        <a:tcBdr/>
        <a:fill>
          <a:solidFill>
            <a:srgbClr val="C2D69B"/>
          </a:solidFill>
        </a:fill>
      </a:tcStyle>
    </a:firstCol>
    <a:lastRow>
      <a:tcStyle>
        <a:tcBdr/>
        <a:fill>
          <a:solidFill>
            <a:srgbClr val="C2D69B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Style>
        <a:tcBdr/>
        <a:fill>
          <a:solidFill>
            <a:srgbClr val="C2D69B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EB675125-C921-BA78-3144-72E488F16122}" styleName="Bordered - Accent 6">
    <a:wholeTbl>
      <a:tcStyle>
        <a:tcBdr>
          <a:left>
            <a:ln w="6349">
              <a:solidFill>
                <a:srgbClr val="FBD4B4"/>
              </a:solidFill>
            </a:ln>
          </a:left>
          <a:right>
            <a:ln w="6349">
              <a:solidFill>
                <a:srgbClr val="FBD4B4"/>
              </a:solidFill>
            </a:ln>
          </a:right>
          <a:top>
            <a:ln w="6349">
              <a:solidFill>
                <a:srgbClr val="FBD4B4"/>
              </a:solidFill>
            </a:ln>
          </a:top>
          <a:bottom>
            <a:ln w="6349">
              <a:solidFill>
                <a:srgbClr val="FBD4B4"/>
              </a:solidFill>
            </a:ln>
          </a:bottom>
          <a:insideH>
            <a:ln w="6349">
              <a:solidFill>
                <a:srgbClr val="FBD4B4"/>
              </a:solidFill>
            </a:ln>
          </a:insideH>
          <a:insideV>
            <a:ln w="6349">
              <a:solidFill>
                <a:srgbClr val="FBD4B4"/>
              </a:solidFill>
            </a:ln>
          </a:insideV>
        </a:tcBdr>
      </a:tcStyle>
    </a:wholeTbl>
    <a:band1H>
      <a:tcStyle>
        <a:tcBdr/>
      </a:tcStyle>
    </a:band1H>
    <a:band2H>
      <a:tcStyle>
        <a:tcBdr/>
      </a:tcStyle>
    </a:band2H>
    <a:band1V>
      <a:tcStyle>
        <a:tcBdr/>
      </a:tcStyle>
    </a:band1V>
    <a:band2V>
      <a:tcStyle>
        <a:tcBdr/>
      </a:tcStyle>
    </a:band2V>
    <a:lastCol>
      <a:tcStyle>
        <a:tcBdr>
          <a:left>
            <a:ln w="28575">
              <a:solidFill>
                <a:srgbClr val="E36C0A"/>
              </a:solidFill>
            </a:ln>
          </a:left>
        </a:tcBdr>
      </a:tcStyle>
    </a:lastCol>
    <a:firstCol>
      <a:tcStyle>
        <a:tcBdr>
          <a:right>
            <a:ln w="28575">
              <a:solidFill>
                <a:srgbClr val="E36C0A"/>
              </a:solidFill>
            </a:ln>
          </a:right>
        </a:tcBdr>
      </a:tcStyle>
    </a:firstCol>
    <a:lastRow>
      <a:tcStyle>
        <a:tcBdr>
          <a:top>
            <a:ln w="28575">
              <a:solidFill>
                <a:srgbClr val="E36C0A"/>
              </a:solidFill>
            </a:ln>
          </a:top>
        </a:tcBdr>
      </a:tcStyle>
    </a:lastRow>
    <a:seCell>
      <a:tcStyle>
        <a:tcBdr/>
      </a:tcStyle>
    </a:seCell>
    <a:swCell>
      <a:tcStyle>
        <a:tcBdr/>
      </a:tcStyle>
    </a:swCell>
    <a:firstRow>
      <a:tcStyle>
        <a:tcBdr>
          <a:bottom>
            <a:ln w="28575">
              <a:solidFill>
                <a:srgbClr val="E36C0A"/>
              </a:solidFill>
            </a:ln>
          </a:bottom>
        </a:tcBdr>
      </a:tcStyle>
    </a:firstRow>
    <a:neCell>
      <a:tcStyle>
        <a:tcBdr/>
      </a:tcStyle>
    </a:neCell>
    <a:nwCell>
      <a:tcStyle>
        <a:tcBdr/>
      </a:tcStyle>
    </a:nwCell>
  </a:tblStyle>
  <a:tblStyle styleId="{6CEE0165-C494-97D2-C040-A431E05736D3}" styleName="Bordered - Accent 5">
    <a:wholeTbl>
      <a:tcStyle>
        <a:tcBdr>
          <a:left>
            <a:ln w="6349">
              <a:solidFill>
                <a:srgbClr val="B6DDE8"/>
              </a:solidFill>
            </a:ln>
          </a:left>
          <a:right>
            <a:ln w="6349">
              <a:solidFill>
                <a:srgbClr val="B6DDE8"/>
              </a:solidFill>
            </a:ln>
          </a:right>
          <a:top>
            <a:ln w="6349">
              <a:solidFill>
                <a:srgbClr val="B6DDE8"/>
              </a:solidFill>
            </a:ln>
          </a:top>
          <a:bottom>
            <a:ln w="6349">
              <a:solidFill>
                <a:srgbClr val="B6DDE8"/>
              </a:solidFill>
            </a:ln>
          </a:bottom>
          <a:insideH>
            <a:ln w="6349">
              <a:solidFill>
                <a:srgbClr val="B6DDE8"/>
              </a:solidFill>
            </a:ln>
          </a:insideH>
          <a:insideV>
            <a:ln w="6349">
              <a:solidFill>
                <a:srgbClr val="B6DDE8"/>
              </a:solidFill>
            </a:ln>
          </a:insideV>
        </a:tcBdr>
      </a:tcStyle>
    </a:wholeTbl>
    <a:band1H>
      <a:tcStyle>
        <a:tcBdr/>
      </a:tcStyle>
    </a:band1H>
    <a:band2H>
      <a:tcStyle>
        <a:tcBdr/>
      </a:tcStyle>
    </a:band2H>
    <a:band1V>
      <a:tcStyle>
        <a:tcBdr/>
      </a:tcStyle>
    </a:band1V>
    <a:band2V>
      <a:tcStyle>
        <a:tcBdr/>
      </a:tcStyle>
    </a:band2V>
    <a:lastCol>
      <a:tcStyle>
        <a:tcBdr>
          <a:left>
            <a:ln w="28575">
              <a:solidFill>
                <a:srgbClr val="31849B"/>
              </a:solidFill>
            </a:ln>
          </a:left>
        </a:tcBdr>
      </a:tcStyle>
    </a:lastCol>
    <a:firstCol>
      <a:tcStyle>
        <a:tcBdr>
          <a:right>
            <a:ln w="28575">
              <a:solidFill>
                <a:srgbClr val="31849B"/>
              </a:solidFill>
            </a:ln>
          </a:right>
        </a:tcBdr>
      </a:tcStyle>
    </a:firstCol>
    <a:lastRow>
      <a:tcStyle>
        <a:tcBdr>
          <a:top>
            <a:ln w="28575">
              <a:solidFill>
                <a:srgbClr val="31849B"/>
              </a:solidFill>
            </a:ln>
          </a:top>
        </a:tcBdr>
      </a:tcStyle>
    </a:lastRow>
    <a:seCell>
      <a:tcStyle>
        <a:tcBdr/>
      </a:tcStyle>
    </a:seCell>
    <a:swCell>
      <a:tcStyle>
        <a:tcBdr/>
      </a:tcStyle>
    </a:swCell>
    <a:firstRow>
      <a:tcStyle>
        <a:tcBdr>
          <a:bottom>
            <a:ln w="28575">
              <a:solidFill>
                <a:srgbClr val="31849B"/>
              </a:solidFill>
            </a:ln>
          </a:bottom>
        </a:tcBdr>
      </a:tcStyle>
    </a:firstRow>
    <a:neCell>
      <a:tcStyle>
        <a:tcBdr/>
      </a:tcStyle>
    </a:neCell>
    <a:nwCell>
      <a:tcStyle>
        <a:tcBdr/>
      </a:tcStyle>
    </a:nwCell>
  </a:tblStyle>
  <a:tblStyle styleId="{90DE3E8B-E5A3-44D5-8659-84055EE714A7}" styleName="Lined - Accent 1">
    <a:wholeTbl>
      <a:tcStyle>
        <a:tcBdr>
          <a:left>
            <a:ln w="12700">
              <a:noFill/>
            </a:ln>
          </a:left>
          <a:right>
            <a:ln w="12700">
              <a:noFill/>
            </a:ln>
          </a:right>
          <a:top>
            <a:ln w="12700">
              <a:noFill/>
            </a:ln>
          </a:top>
          <a:bottom>
            <a:ln w="12700">
              <a:noFill/>
            </a:ln>
          </a:bottom>
          <a:insideH>
            <a:ln w="12700">
              <a:noFill/>
            </a:ln>
          </a:insideH>
          <a:insideV>
            <a:ln w="12700">
              <a:noFill/>
            </a:ln>
          </a:insideV>
        </a:tcBdr>
      </a:tcStyle>
    </a:wholeTbl>
    <a:band1H>
      <a:tcStyle>
        <a:tcBdr/>
      </a:tcStyle>
    </a:band1H>
    <a:band2H>
      <a:tcStyle>
        <a:tcBdr/>
        <a:fill>
          <a:solidFill>
            <a:srgbClr val="DBE5F1"/>
          </a:solidFill>
        </a:fill>
      </a:tcStyle>
    </a:band2H>
    <a:band1V>
      <a:tcStyle>
        <a:tcBdr/>
      </a:tcStyle>
    </a:band1V>
    <a:band2V>
      <a:tcStyle>
        <a:tcBdr/>
      </a:tcStyle>
    </a:band2V>
    <a:lastCol>
      <a:tcStyle>
        <a:tcBdr/>
        <a:fill>
          <a:solidFill>
            <a:srgbClr val="95B3D7"/>
          </a:solidFill>
        </a:fill>
      </a:tcStyle>
    </a:lastCol>
    <a:firstCol>
      <a:tcStyle>
        <a:tcBdr/>
        <a:fill>
          <a:solidFill>
            <a:srgbClr val="95B3D7"/>
          </a:solidFill>
        </a:fill>
      </a:tcStyle>
    </a:firstCol>
    <a:lastRow>
      <a:tcStyle>
        <a:tcBdr/>
        <a:fill>
          <a:solidFill>
            <a:srgbClr val="95B3D7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Style>
        <a:tcBdr/>
        <a:fill>
          <a:solidFill>
            <a:srgbClr val="95B3D7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8E6B6D22-4020-7928-2F99-4B8295926ACD}" styleName="Lined - Accent 6">
    <a:wholeTbl>
      <a:tcStyle>
        <a:tcBdr>
          <a:left>
            <a:ln w="12700">
              <a:noFill/>
            </a:ln>
          </a:left>
          <a:right>
            <a:ln w="12700">
              <a:noFill/>
            </a:ln>
          </a:right>
          <a:top>
            <a:ln w="12700">
              <a:noFill/>
            </a:ln>
          </a:top>
          <a:bottom>
            <a:ln w="12700">
              <a:noFill/>
            </a:ln>
          </a:bottom>
          <a:insideH>
            <a:ln w="12700">
              <a:noFill/>
            </a:ln>
          </a:insideH>
          <a:insideV>
            <a:ln w="12700">
              <a:noFill/>
            </a:ln>
          </a:insideV>
        </a:tcBdr>
      </a:tcStyle>
    </a:wholeTbl>
    <a:band1H>
      <a:tcStyle>
        <a:tcBdr/>
      </a:tcStyle>
    </a:band1H>
    <a:band2H>
      <a:tcStyle>
        <a:tcBdr/>
        <a:fill>
          <a:solidFill>
            <a:srgbClr val="FDE9E9"/>
          </a:solidFill>
        </a:fill>
      </a:tcStyle>
    </a:band2H>
    <a:band1V>
      <a:tcStyle>
        <a:tcBdr/>
      </a:tcStyle>
    </a:band1V>
    <a:band2V>
      <a:tcStyle>
        <a:tcBdr/>
      </a:tcStyle>
    </a:band2V>
    <a:lastCol>
      <a:tcStyle>
        <a:tcBdr/>
        <a:fill>
          <a:solidFill>
            <a:srgbClr val="FABF8F"/>
          </a:solidFill>
        </a:fill>
      </a:tcStyle>
    </a:lastCol>
    <a:firstCol>
      <a:tcStyle>
        <a:tcBdr/>
        <a:fill>
          <a:solidFill>
            <a:srgbClr val="FABF8F"/>
          </a:solidFill>
        </a:fill>
      </a:tcStyle>
    </a:firstCol>
    <a:lastRow>
      <a:tcStyle>
        <a:tcBdr/>
        <a:fill>
          <a:solidFill>
            <a:srgbClr val="FABF8F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Style>
        <a:tcBdr/>
        <a:fill>
          <a:solidFill>
            <a:srgbClr val="FABF8F"/>
          </a:solidFill>
        </a:fill>
      </a:tcStyle>
    </a:firstRow>
    <a:neCell>
      <a:tcStyle>
        <a:tcBdr/>
      </a:tcStyle>
    </a:neCell>
    <a:nwCell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236" y="-90"/>
      </p:cViewPr>
      <p:guideLst>
        <p:guide pos="2160" orient="horz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2" Type="http://schemas.openxmlformats.org/officeDocument/2006/relationships/theme" Target="theme/theme1.xml" /><Relationship Id="rId3" Type="http://schemas.openxmlformats.org/officeDocument/2006/relationships/slide" Target="slides/slide1.xml" /><Relationship Id="rId4" Type="http://schemas.openxmlformats.org/officeDocument/2006/relationships/slide" Target="slides/slide2.xml" /><Relationship Id="rId5" Type="http://schemas.openxmlformats.org/officeDocument/2006/relationships/slide" Target="slides/slide3.xml" /><Relationship Id="rId6" Type="http://schemas.openxmlformats.org/officeDocument/2006/relationships/slide" Target="slides/slide4.xml" /><Relationship Id="rId7" Type="http://schemas.openxmlformats.org/officeDocument/2006/relationships/slide" Target="slides/slide5.xml" /><Relationship Id="rId8" Type="http://schemas.openxmlformats.org/officeDocument/2006/relationships/slide" Target="slides/slide6.xml" /><Relationship Id="rId9" Type="http://schemas.openxmlformats.org/officeDocument/2006/relationships/slide" Target="slides/slide7.xml" /><Relationship Id="rId10" Type="http://schemas.openxmlformats.org/officeDocument/2006/relationships/slide" Target="slides/slide8.xml" /><Relationship Id="rId11" Type="http://schemas.openxmlformats.org/officeDocument/2006/relationships/notesMaster" Target="notesMasters/notesMaster1.xml"/><Relationship Id="rId12" Type="http://schemas.openxmlformats.org/officeDocument/2006/relationships/presProps" Target="presProps.xml" /><Relationship Id="rId13" Type="http://schemas.openxmlformats.org/officeDocument/2006/relationships/tableStyles" Target="tableStyles.xml" /><Relationship Id="rId14" Type="http://schemas.openxmlformats.org/officeDocument/2006/relationships/viewProps" Target="viewProps.xml" /></Relationships>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1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extLst/>
        </p:spPr>
        <p:txBody>
          <a:bodyPr/>
          <a:lstStyle>
            <a:lvl1pPr algn="l">
              <a:defRPr sz="1200">
                <a:latin typeface="Arial" charset="0"/>
              </a:defRPr>
            </a:lvl1pPr>
          </a:lstStyle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 ?>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 ?>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 ?>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 ?>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 ?>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 ?>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 ?>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 ?>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000" name=""/>
          <p:cNvSpPr>
            <a:spLocks noChangeArrowheads="1" noGrp="1"/>
          </p:cNvSpPr>
          <p:nvPr>
            <p:ph type="body" idx="1"/>
          </p:nvPr>
        </p:nvSpPr>
        <p:spPr/>
        <p:txBody>
          <a:bodyPr/>
          <a:p>
            <a:r>
              <a:rPr smtClean="0"/>
              <a:t/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000" name=""/>
          <p:cNvSpPr>
            <a:spLocks noChangeArrowheads="1" noGrp="1"/>
          </p:cNvSpPr>
          <p:nvPr>
            <p:ph type="body" idx="1"/>
          </p:nvPr>
        </p:nvSpPr>
        <p:spPr/>
        <p:txBody>
          <a:bodyPr/>
          <a:p>
            <a:r>
              <a:rPr smtClean="0"/>
              <a:t/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000" name=""/>
          <p:cNvSpPr>
            <a:spLocks noChangeArrowheads="1" noGrp="1"/>
          </p:cNvSpPr>
          <p:nvPr>
            <p:ph type="body" idx="1"/>
          </p:nvPr>
        </p:nvSpPr>
        <p:spPr/>
        <p:txBody>
          <a:bodyPr/>
          <a:p>
            <a:r>
              <a:rPr smtClean="0"/>
              <a:t/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000" name=""/>
          <p:cNvSpPr>
            <a:spLocks noChangeArrowheads="1" noGrp="1"/>
          </p:cNvSpPr>
          <p:nvPr>
            <p:ph type="body" idx="1"/>
          </p:nvPr>
        </p:nvSpPr>
        <p:spPr/>
        <p:txBody>
          <a:bodyPr/>
          <a:p>
            <a:r>
              <a:rPr smtClean="0"/>
              <a:t/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000" name=""/>
          <p:cNvSpPr>
            <a:spLocks noChangeArrowheads="1" noGrp="1"/>
          </p:cNvSpPr>
          <p:nvPr>
            <p:ph type="body" idx="1"/>
          </p:nvPr>
        </p:nvSpPr>
        <p:spPr/>
        <p:txBody>
          <a:bodyPr/>
          <a:p>
            <a:r>
              <a:rPr smtClean="0"/>
              <a:t/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000" name=""/>
          <p:cNvSpPr>
            <a:spLocks noChangeArrowheads="1" noGrp="1"/>
          </p:cNvSpPr>
          <p:nvPr>
            <p:ph type="body" idx="1"/>
          </p:nvPr>
        </p:nvSpPr>
        <p:spPr/>
        <p:txBody>
          <a:bodyPr/>
          <a:p>
            <a:r>
              <a:rPr smtClean="0"/>
              <a:t/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000" name=""/>
          <p:cNvSpPr>
            <a:spLocks noChangeArrowheads="1" noGrp="1"/>
          </p:cNvSpPr>
          <p:nvPr>
            <p:ph type="body" idx="1"/>
          </p:nvPr>
        </p:nvSpPr>
        <p:spPr/>
        <p:txBody>
          <a:bodyPr/>
          <a:p>
            <a:r>
              <a:rPr smtClean="0"/>
              <a:t/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000" name=""/>
          <p:cNvSpPr>
            <a:spLocks noChangeArrowheads="1" noGrp="1"/>
          </p:cNvSpPr>
          <p:nvPr>
            <p:ph type="body" idx="1"/>
          </p:nvPr>
        </p:nvSpPr>
        <p:spPr/>
        <p:txBody>
          <a:bodyPr/>
          <a:p>
            <a:r>
              <a:rPr smtClean="0"/>
              <a:t/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" preserve="1" showMasterPhAnim="0" userDrawn="1">
  <p:cSld name="Title Slide">
    <p:spTree>
      <p:nvGrpSpPr>
        <p:cNvPr id="1" name="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/>
          <p:nvPr isPhoto="0" userDrawn="0">
            <p:ph type="ctrTitle" hasCustomPrompt="0"/>
          </p:nvPr>
        </p:nvSpPr>
        <p:spPr bwMode="auto">
          <a:xfrm>
            <a:off x="608400" y="1267200"/>
            <a:ext cx="8056800" cy="3020400"/>
          </a:xfrm>
        </p:spPr>
        <p:txBody>
          <a:bodyPr anchor="b"/>
          <a:lstStyle>
            <a:lvl1pPr algn="l">
              <a:defRPr sz="6000"/>
            </a:lvl1pPr>
          </a:lstStyle>
          <a:p>
            <a:pPr lvl="0">
              <a:defRPr/>
            </a:pPr>
            <a:r>
              <a:rPr/>
              <a:t>Click to edit Master title style</a:t>
            </a:r>
            <a:endParaRPr/>
          </a:p>
        </p:txBody>
      </p:sp>
      <p:sp>
        <p:nvSpPr>
          <p:cNvPr id="4" name="Date Placeholder 3"/>
          <p:cNvSpPr/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 lvl="0">
              <a:defRPr/>
            </a:pPr>
            <a:fld id="{8EC678CE-9857-4734-9115-53321CEB7787}" type="datetimeFigureOut">
              <a:t>3/27/2014</a:t>
            </a:fld>
            <a:r>
              <a:rPr/>
              <a:t>27.03.201424.06.201413.08.201418.08.2014</a:t>
            </a:r>
            <a:endParaRPr/>
          </a:p>
        </p:txBody>
      </p:sp>
      <p:sp>
        <p:nvSpPr>
          <p:cNvPr id="5" name="Footer Placeholder 4"/>
          <p:cNvSpPr/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 lvl="0">
              <a:defRPr/>
            </a:pPr>
            <a:endParaRPr/>
          </a:p>
        </p:txBody>
      </p:sp>
      <p:sp>
        <p:nvSpPr>
          <p:cNvPr id="6" name="Slide Number Placeholder 5"/>
          <p:cNvSpPr/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 lvl="0">
              <a:defRPr/>
            </a:pPr>
            <a:fld id="{6CDD1976-51C9-48F4-BEB0-96D15CEC5AE6}" type="slidenum">
              <a:t>‹#›</a:t>
            </a:fld>
            <a:endParaRPr/>
          </a:p>
        </p:txBody>
      </p:sp>
    </p:spTree>
  </p:cSld>
  <p:clrMapOvr>
    <a:masterClrMapping/>
  </p:clrMapOvr>
  <p:hf dt="1" ftr="1" hdr="1" sldNum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" preserve="1" showMasterPhAnim="0" type="blank" userDrawn="1">
  <p:cSld name="Title and Vertical Text">
    <p:spTree>
      <p:nvGrpSpPr>
        <p:cNvPr id="1" name="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/>
          <p:nvPr isPhoto="0" userDrawn="0">
            <p:ph type="title" hasCustomPrompt="0"/>
          </p:nvPr>
        </p:nvSpPr>
        <p:spPr bwMode="auto"/>
        <p:txBody>
          <a:bodyPr/>
          <a:lstStyle/>
          <a:p>
            <a:pPr lvl="0">
              <a:defRPr/>
            </a:pPr>
            <a:r>
              <a:rPr/>
              <a:t>Click to edit Master title style</a:t>
            </a:r>
            <a:endParaRPr/>
          </a:p>
        </p:txBody>
      </p:sp>
      <p:sp>
        <p:nvSpPr>
          <p:cNvPr id="3" name="Vertical Text Placeholder 2"/>
          <p:cNvSpPr/>
          <p:nvPr isPhoto="0" userDrawn="0">
            <p:ph type="body" orient="vert" idx="1" hasCustomPrompt="0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/>
              <a:t>Click to edit Master text styles</a:t>
            </a:r>
            <a:endParaRPr/>
          </a:p>
          <a:p>
            <a:pPr lvl="1">
              <a:defRPr/>
            </a:pPr>
            <a:r>
              <a:rPr/>
              <a:t>Second level</a:t>
            </a:r>
            <a:endParaRPr/>
          </a:p>
          <a:p>
            <a:pPr lvl="2">
              <a:defRPr/>
            </a:pPr>
            <a:r>
              <a:rPr/>
              <a:t>Third level</a:t>
            </a:r>
            <a:endParaRPr/>
          </a:p>
          <a:p>
            <a:pPr lvl="3">
              <a:defRPr/>
            </a:pPr>
            <a:r>
              <a:rPr/>
              <a:t>Fourth level</a:t>
            </a:r>
            <a:endParaRPr/>
          </a:p>
          <a:p>
            <a:pPr lvl="4">
              <a:defRPr/>
            </a:pPr>
            <a:r>
              <a:rPr/>
              <a:t>Fifth level</a:t>
            </a:r>
            <a:endParaRPr/>
          </a:p>
        </p:txBody>
      </p:sp>
      <p:sp>
        <p:nvSpPr>
          <p:cNvPr id="4" name="Date Placeholder 3"/>
          <p:cNvSpPr/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 lvl="0">
              <a:defRPr/>
            </a:pPr>
            <a:fld id="{8EC678CE-9857-4734-9115-53321CEB7787}" type="datetimeFigureOut">
              <a:t>3/27/2014</a:t>
            </a:fld>
            <a:r>
              <a:rPr/>
              <a:t>27.03.201424.06.201413.08.201418.08.2014</a:t>
            </a:r>
            <a:endParaRPr/>
          </a:p>
        </p:txBody>
      </p:sp>
      <p:sp>
        <p:nvSpPr>
          <p:cNvPr id="5" name="Footer Placeholder 4"/>
          <p:cNvSpPr/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 lvl="0">
              <a:defRPr/>
            </a:pPr>
            <a:endParaRPr/>
          </a:p>
        </p:txBody>
      </p:sp>
      <p:sp>
        <p:nvSpPr>
          <p:cNvPr id="6" name="Slide Number Placeholder 5"/>
          <p:cNvSpPr/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 lvl="0">
              <a:defRPr/>
            </a:pPr>
            <a:fld id="{6CDD1976-51C9-48F4-BEB0-96D15CEC5AE6}" type="slidenum">
              <a:t>‹#›</a:t>
            </a:fld>
            <a:endParaRPr/>
          </a:p>
        </p:txBody>
      </p:sp>
    </p:spTree>
  </p:cSld>
  <p:clrMapOvr>
    <a:masterClrMapping/>
  </p:clrMapOvr>
  <p:hf dt="1" ftr="1" hdr="1" sldNum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" preserve="1" showMasterPhAnim="0" type="blank" userDrawn="1">
  <p:cSld name="Vertical Title and Text">
    <p:spTree>
      <p:nvGrpSpPr>
        <p:cNvPr id="1" name="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/>
          <p:nvPr isPhoto="0" userDrawn="0">
            <p:ph type="title" orient="vert" hasCustomPrompt="0"/>
          </p:nvPr>
        </p:nvSpPr>
        <p:spPr bwMode="auto">
          <a:xfrm>
            <a:off x="6543675" y="365125"/>
            <a:ext cx="1971675" cy="5811838"/>
          </a:xfrm>
        </p:spPr>
        <p:txBody>
          <a:bodyPr vert="eaVert"/>
          <a:lstStyle/>
          <a:p>
            <a:pPr lvl="0">
              <a:defRPr/>
            </a:pPr>
            <a:r>
              <a:rPr/>
              <a:t>Click to edit Master title style</a:t>
            </a:r>
            <a:endParaRPr/>
          </a:p>
        </p:txBody>
      </p:sp>
      <p:sp>
        <p:nvSpPr>
          <p:cNvPr id="3" name="Vertical Text Placeholder 2"/>
          <p:cNvSpPr/>
          <p:nvPr isPhoto="0" userDrawn="0">
            <p:ph type="body" orient="vert" idx="1" hasCustomPrompt="0"/>
          </p:nvPr>
        </p:nvSpPr>
        <p:spPr bwMode="auto">
          <a:xfrm>
            <a:off x="628650" y="365125"/>
            <a:ext cx="5800725" cy="5811838"/>
          </a:xfrm>
        </p:spPr>
        <p:txBody>
          <a:bodyPr vert="eaVert"/>
          <a:lstStyle/>
          <a:p>
            <a:pPr lvl="0">
              <a:defRPr/>
            </a:pPr>
            <a:r>
              <a:rPr/>
              <a:t>Click to edit Master text styles</a:t>
            </a:r>
            <a:endParaRPr/>
          </a:p>
          <a:p>
            <a:pPr lvl="1">
              <a:defRPr/>
            </a:pPr>
            <a:r>
              <a:rPr/>
              <a:t>Second level</a:t>
            </a:r>
            <a:endParaRPr/>
          </a:p>
          <a:p>
            <a:pPr lvl="2">
              <a:defRPr/>
            </a:pPr>
            <a:r>
              <a:rPr/>
              <a:t>Third level</a:t>
            </a:r>
            <a:endParaRPr/>
          </a:p>
          <a:p>
            <a:pPr lvl="3">
              <a:defRPr/>
            </a:pPr>
            <a:r>
              <a:rPr/>
              <a:t>Fourth level</a:t>
            </a:r>
            <a:endParaRPr/>
          </a:p>
          <a:p>
            <a:pPr lvl="4">
              <a:defRPr/>
            </a:pPr>
            <a:r>
              <a:rPr/>
              <a:t>Fifth level</a:t>
            </a:r>
            <a:endParaRPr/>
          </a:p>
        </p:txBody>
      </p:sp>
      <p:sp>
        <p:nvSpPr>
          <p:cNvPr id="4" name="Date Placeholder 3"/>
          <p:cNvSpPr/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 lvl="0">
              <a:defRPr/>
            </a:pPr>
            <a:fld id="{8EC678CE-9857-4734-9115-53321CEB7787}" type="datetimeFigureOut">
              <a:t>3/27/2014</a:t>
            </a:fld>
            <a:r>
              <a:rPr/>
              <a:t>27.03.201424.06.201413.08.201418.08.2014</a:t>
            </a:r>
            <a:endParaRPr/>
          </a:p>
        </p:txBody>
      </p:sp>
      <p:sp>
        <p:nvSpPr>
          <p:cNvPr id="5" name="Footer Placeholder 4"/>
          <p:cNvSpPr/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 lvl="0">
              <a:defRPr/>
            </a:pPr>
            <a:endParaRPr/>
          </a:p>
        </p:txBody>
      </p:sp>
      <p:sp>
        <p:nvSpPr>
          <p:cNvPr id="6" name="Slide Number Placeholder 5"/>
          <p:cNvSpPr/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 lvl="0">
              <a:defRPr/>
            </a:pPr>
            <a:fld id="{6CDD1976-51C9-48F4-BEB0-96D15CEC5AE6}" type="slidenum">
              <a:t>‹#›</a:t>
            </a:fld>
            <a:endParaRPr/>
          </a:p>
        </p:txBody>
      </p:sp>
    </p:spTree>
  </p:cSld>
  <p:clrMapOvr>
    <a:masterClrMapping/>
  </p:clrMapOvr>
  <p:hf dt="1" ftr="1" hdr="1" sldNum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" preserve="1" showMasterPhAnim="0" type="blank" userDrawn="1">
  <p:cSld name="Title and Content">
    <p:spTree>
      <p:nvGrpSpPr>
        <p:cNvPr id="1" name="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/>
          <p:nvPr isPhoto="0" userDrawn="0">
            <p:ph type="title" hasCustomPrompt="0"/>
          </p:nvPr>
        </p:nvSpPr>
        <p:spPr bwMode="auto"/>
        <p:txBody>
          <a:bodyPr/>
          <a:lstStyle/>
          <a:p>
            <a:pPr lvl="0">
              <a:defRPr/>
            </a:pPr>
            <a:r>
              <a:rPr/>
              <a:t>Click to edit Master title style</a:t>
            </a:r>
            <a:endParaRPr/>
          </a:p>
        </p:txBody>
      </p:sp>
      <p:sp>
        <p:nvSpPr>
          <p:cNvPr id="3" name="Content Placeholder 2"/>
          <p:cNvSpPr/>
          <p:nvPr isPhoto="0" userDrawn="0">
            <p:ph idx="1" hasCustomPrompt="0"/>
          </p:nvPr>
        </p:nvSpPr>
        <p:spPr bwMode="auto"/>
        <p:txBody>
          <a:bodyPr/>
          <a:lstStyle/>
          <a:p>
            <a:pPr lvl="0">
              <a:defRPr/>
            </a:pPr>
            <a:r>
              <a:rPr/>
              <a:t>Click to edit Master text styles</a:t>
            </a:r>
            <a:endParaRPr/>
          </a:p>
          <a:p>
            <a:pPr lvl="1">
              <a:defRPr/>
            </a:pPr>
            <a:r>
              <a:rPr/>
              <a:t>Second level</a:t>
            </a:r>
            <a:endParaRPr/>
          </a:p>
          <a:p>
            <a:pPr lvl="2">
              <a:defRPr/>
            </a:pPr>
            <a:r>
              <a:rPr/>
              <a:t>Third level</a:t>
            </a:r>
            <a:endParaRPr/>
          </a:p>
          <a:p>
            <a:pPr lvl="3">
              <a:defRPr/>
            </a:pPr>
            <a:r>
              <a:rPr/>
              <a:t>Fourth level</a:t>
            </a:r>
            <a:endParaRPr/>
          </a:p>
          <a:p>
            <a:pPr lvl="4">
              <a:defRPr/>
            </a:pPr>
            <a:r>
              <a:rPr/>
              <a:t>Fifth level</a:t>
            </a:r>
            <a:endParaRPr/>
          </a:p>
        </p:txBody>
      </p:sp>
      <p:sp>
        <p:nvSpPr>
          <p:cNvPr id="4" name="Date Placeholder 3"/>
          <p:cNvSpPr/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 lvl="0">
              <a:defRPr/>
            </a:pPr>
            <a:fld id="{8EC678CE-9857-4734-9115-53321CEB7787}" type="datetimeFigureOut">
              <a:t>3/27/2014</a:t>
            </a:fld>
            <a:r>
              <a:rPr/>
              <a:t>27.03.201424.06.201413.08.201418.08.2014</a:t>
            </a:r>
            <a:endParaRPr/>
          </a:p>
        </p:txBody>
      </p:sp>
      <p:sp>
        <p:nvSpPr>
          <p:cNvPr id="5" name="Footer Placeholder 4"/>
          <p:cNvSpPr/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 lvl="0">
              <a:defRPr/>
            </a:pPr>
            <a:endParaRPr/>
          </a:p>
        </p:txBody>
      </p:sp>
      <p:sp>
        <p:nvSpPr>
          <p:cNvPr id="6" name="Slide Number Placeholder 5"/>
          <p:cNvSpPr/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 lvl="0">
              <a:defRPr/>
            </a:pPr>
            <a:fld id="{6CDD1976-51C9-48F4-BEB0-96D15CEC5AE6}" type="slidenum">
              <a:t>‹#›</a:t>
            </a:fld>
            <a:endParaRPr/>
          </a:p>
        </p:txBody>
      </p:sp>
    </p:spTree>
  </p:cSld>
  <p:clrMapOvr>
    <a:masterClrMapping/>
  </p:clrMapOvr>
  <p:hf dt="1" ftr="1" hdr="1" sldNum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" preserve="1" showMasterPhAnim="0" type="blank" userDrawn="1">
  <p:cSld name="Section Header">
    <p:spTree>
      <p:nvGrpSpPr>
        <p:cNvPr id="1" name="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/>
          <p:nvPr isPhoto="0" userDrawn="0">
            <p:ph type="title" hasCustomPrompt="0"/>
          </p:nvPr>
        </p:nvSpPr>
        <p:spPr bwMode="auto">
          <a:xfrm>
            <a:off x="1764000" y="1191600"/>
            <a:ext cx="6904800" cy="1724400"/>
          </a:xfrm>
        </p:spPr>
        <p:txBody>
          <a:bodyPr anchor="b"/>
          <a:lstStyle>
            <a:lvl1pPr algn="r">
              <a:defRPr sz="5400"/>
            </a:lvl1pPr>
          </a:lstStyle>
          <a:p>
            <a:pPr lvl="0">
              <a:defRPr/>
            </a:pPr>
            <a:r>
              <a:rPr/>
              <a:t>Click to edit Master title style</a:t>
            </a:r>
            <a:endParaRPr/>
          </a:p>
        </p:txBody>
      </p:sp>
      <p:sp>
        <p:nvSpPr>
          <p:cNvPr id="3" name="Text Placeholder 2"/>
          <p:cNvSpPr/>
          <p:nvPr isPhoto="0" userDrawn="0">
            <p:ph type="body" idx="1" hasCustomPrompt="0"/>
          </p:nvPr>
        </p:nvSpPr>
        <p:spPr bwMode="auto">
          <a:xfrm>
            <a:off x="3924000" y="3888000"/>
            <a:ext cx="4896000" cy="2419200"/>
          </a:xfrm>
        </p:spPr>
        <p:txBody>
          <a:bodyPr/>
          <a:lstStyle>
            <a:lvl1pPr marL="0" indent="0" algn="r">
              <a:buNone/>
              <a:defRPr sz="4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/>
              <a:t>Click to edit Master text styles</a:t>
            </a:r>
            <a:endParaRPr/>
          </a:p>
        </p:txBody>
      </p:sp>
      <p:sp>
        <p:nvSpPr>
          <p:cNvPr id="4" name="Date Placeholder 3"/>
          <p:cNvSpPr/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 lvl="0">
              <a:defRPr/>
            </a:pPr>
            <a:fld id="{8EC678CE-9857-4734-9115-53321CEB7787}" type="datetimeFigureOut">
              <a:t>3/27/2014</a:t>
            </a:fld>
            <a:r>
              <a:rPr/>
              <a:t>27.03.201424.06.201413.08.201418.08.2014</a:t>
            </a:r>
            <a:endParaRPr/>
          </a:p>
        </p:txBody>
      </p:sp>
      <p:sp>
        <p:nvSpPr>
          <p:cNvPr id="5" name="Footer Placeholder 4"/>
          <p:cNvSpPr/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 lvl="0">
              <a:defRPr/>
            </a:pPr>
            <a:endParaRPr/>
          </a:p>
        </p:txBody>
      </p:sp>
      <p:sp>
        <p:nvSpPr>
          <p:cNvPr id="6" name="Slide Number Placeholder 5"/>
          <p:cNvSpPr/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 lvl="0">
              <a:defRPr/>
            </a:pPr>
            <a:fld id="{6CDD1976-51C9-48F4-BEB0-96D15CEC5AE6}" type="slidenum">
              <a:t>‹#›</a:t>
            </a:fld>
            <a:endParaRPr/>
          </a:p>
        </p:txBody>
      </p:sp>
    </p:spTree>
  </p:cSld>
  <p:clrMapOvr>
    <a:masterClrMapping/>
  </p:clrMapOvr>
  <p:hf dt="1" ftr="1" hdr="1" sldNum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" preserve="1" showMasterPhAnim="0" type="blank" userDrawn="1">
  <p:cSld name="Two Content">
    <p:spTree>
      <p:nvGrpSpPr>
        <p:cNvPr id="1" name="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/>
          <p:nvPr isPhoto="0" userDrawn="0">
            <p:ph type="title" hasCustomPrompt="0"/>
          </p:nvPr>
        </p:nvSpPr>
        <p:spPr bwMode="auto"/>
        <p:txBody>
          <a:bodyPr/>
          <a:lstStyle/>
          <a:p>
            <a:pPr lvl="0">
              <a:defRPr/>
            </a:pPr>
            <a:r>
              <a:rPr/>
              <a:t>Click to edit Master title style</a:t>
            </a:r>
            <a:endParaRPr/>
          </a:p>
        </p:txBody>
      </p:sp>
      <p:sp>
        <p:nvSpPr>
          <p:cNvPr id="3" name="Content Placeholder 2"/>
          <p:cNvSpPr/>
          <p:nvPr isPhoto="0" userDrawn="0">
            <p:ph sz="half" idx="1" hasCustomPrompt="0"/>
          </p:nvPr>
        </p:nvSpPr>
        <p:spPr bwMode="auto">
          <a:xfrm>
            <a:off x="628650" y="1825625"/>
            <a:ext cx="3886200" cy="4351338"/>
          </a:xfrm>
        </p:spPr>
        <p:txBody>
          <a:bodyPr/>
          <a:lstStyle/>
          <a:p>
            <a:pPr lvl="0">
              <a:defRPr/>
            </a:pPr>
            <a:r>
              <a:rPr/>
              <a:t>Click to edit Master text styles</a:t>
            </a:r>
            <a:endParaRPr/>
          </a:p>
          <a:p>
            <a:pPr lvl="1">
              <a:defRPr/>
            </a:pPr>
            <a:r>
              <a:rPr/>
              <a:t>Second level</a:t>
            </a:r>
            <a:endParaRPr/>
          </a:p>
          <a:p>
            <a:pPr lvl="2">
              <a:defRPr/>
            </a:pPr>
            <a:r>
              <a:rPr/>
              <a:t>Third level</a:t>
            </a:r>
            <a:endParaRPr/>
          </a:p>
          <a:p>
            <a:pPr lvl="3">
              <a:defRPr/>
            </a:pPr>
            <a:r>
              <a:rPr/>
              <a:t>Fourth level</a:t>
            </a:r>
            <a:endParaRPr/>
          </a:p>
          <a:p>
            <a:pPr lvl="4">
              <a:defRPr/>
            </a:pPr>
            <a:r>
              <a:rPr/>
              <a:t>Fifth level</a:t>
            </a:r>
            <a:endParaRPr/>
          </a:p>
        </p:txBody>
      </p:sp>
      <p:sp>
        <p:nvSpPr>
          <p:cNvPr id="4" name="Content Placeholder 3"/>
          <p:cNvSpPr/>
          <p:nvPr isPhoto="0" userDrawn="0">
            <p:ph sz="half" idx="2" hasCustomPrompt="0"/>
          </p:nvPr>
        </p:nvSpPr>
        <p:spPr bwMode="auto">
          <a:xfrm>
            <a:off x="4629150" y="1825625"/>
            <a:ext cx="3886200" cy="4351338"/>
          </a:xfrm>
        </p:spPr>
        <p:txBody>
          <a:bodyPr/>
          <a:lstStyle/>
          <a:p>
            <a:pPr lvl="0">
              <a:defRPr/>
            </a:pPr>
            <a:r>
              <a:rPr/>
              <a:t>Click to edit Master text styles</a:t>
            </a:r>
            <a:endParaRPr/>
          </a:p>
          <a:p>
            <a:pPr lvl="1">
              <a:defRPr/>
            </a:pPr>
            <a:r>
              <a:rPr/>
              <a:t>Second level</a:t>
            </a:r>
            <a:endParaRPr/>
          </a:p>
          <a:p>
            <a:pPr lvl="2">
              <a:defRPr/>
            </a:pPr>
            <a:r>
              <a:rPr/>
              <a:t>Third level</a:t>
            </a:r>
            <a:endParaRPr/>
          </a:p>
          <a:p>
            <a:pPr lvl="3">
              <a:defRPr/>
            </a:pPr>
            <a:r>
              <a:rPr/>
              <a:t>Fourth level</a:t>
            </a:r>
            <a:endParaRPr/>
          </a:p>
          <a:p>
            <a:pPr lvl="4">
              <a:defRPr/>
            </a:pPr>
            <a:r>
              <a:rPr/>
              <a:t>Fifth level</a:t>
            </a:r>
            <a:endParaRPr/>
          </a:p>
        </p:txBody>
      </p:sp>
      <p:sp>
        <p:nvSpPr>
          <p:cNvPr id="5" name="Date Placeholder 4"/>
          <p:cNvSpPr/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 lvl="0">
              <a:defRPr/>
            </a:pPr>
            <a:fld id="{8EC678CE-9857-4734-9115-53321CEB7787}" type="datetimeFigureOut">
              <a:t>3/27/2014</a:t>
            </a:fld>
            <a:r>
              <a:rPr/>
              <a:t>27.03.201424.06.201413.08.201418.08.2014</a:t>
            </a:r>
            <a:endParaRPr/>
          </a:p>
        </p:txBody>
      </p:sp>
      <p:sp>
        <p:nvSpPr>
          <p:cNvPr id="6" name="Footer Placeholder 5"/>
          <p:cNvSpPr/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 lvl="0">
              <a:defRPr/>
            </a:pPr>
            <a:endParaRPr/>
          </a:p>
        </p:txBody>
      </p:sp>
      <p:sp>
        <p:nvSpPr>
          <p:cNvPr id="7" name="Slide Number Placeholder 6"/>
          <p:cNvSpPr/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 lvl="0">
              <a:defRPr/>
            </a:pPr>
            <a:fld id="{6CDD1976-51C9-48F4-BEB0-96D15CEC5AE6}" type="slidenum">
              <a:t>‹#›</a:t>
            </a:fld>
            <a:endParaRPr/>
          </a:p>
        </p:txBody>
      </p:sp>
    </p:spTree>
  </p:cSld>
  <p:clrMapOvr>
    <a:masterClrMapping/>
  </p:clrMapOvr>
  <p:hf dt="1" ftr="1" hdr="1" sldNum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" preserve="1" showMasterPhAnim="0" type="blank" userDrawn="1">
  <p:cSld name="Comparison">
    <p:spTree>
      <p:nvGrpSpPr>
        <p:cNvPr id="1" name="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/>
          <p:nvPr isPhoto="0" userDrawn="0">
            <p:ph type="title" hasCustomPrompt="0"/>
          </p:nvPr>
        </p:nvSpPr>
        <p:spPr bwMode="auto">
          <a:xfrm>
            <a:off x="629841" y="365126"/>
            <a:ext cx="7886700" cy="1325563"/>
          </a:xfrm>
        </p:spPr>
        <p:txBody>
          <a:bodyPr/>
          <a:lstStyle/>
          <a:p>
            <a:pPr lvl="0">
              <a:defRPr/>
            </a:pPr>
            <a:r>
              <a:rPr/>
              <a:t>Click to edit Master title style</a:t>
            </a:r>
            <a:endParaRPr/>
          </a:p>
        </p:txBody>
      </p:sp>
      <p:sp>
        <p:nvSpPr>
          <p:cNvPr id="3" name="Text Placeholder 2"/>
          <p:cNvSpPr/>
          <p:nvPr isPhoto="0" userDrawn="0">
            <p:ph type="body" idx="1" hasCustomPrompt="0"/>
          </p:nvPr>
        </p:nvSpPr>
        <p:spPr bwMode="auto"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/>
              <a:t>Click to edit Master text styles</a:t>
            </a:r>
            <a:endParaRPr/>
          </a:p>
        </p:txBody>
      </p:sp>
      <p:sp>
        <p:nvSpPr>
          <p:cNvPr id="4" name="Content Placeholder 3"/>
          <p:cNvSpPr/>
          <p:nvPr isPhoto="0" userDrawn="0">
            <p:ph sz="half" idx="2" hasCustomPrompt="0"/>
          </p:nvPr>
        </p:nvSpPr>
        <p:spPr bwMode="auto">
          <a:xfrm>
            <a:off x="629842" y="2505074"/>
            <a:ext cx="3868340" cy="3684588"/>
          </a:xfrm>
        </p:spPr>
        <p:txBody>
          <a:bodyPr/>
          <a:lstStyle/>
          <a:p>
            <a:pPr lvl="0">
              <a:defRPr/>
            </a:pPr>
            <a:r>
              <a:rPr/>
              <a:t>Click to edit Master text styles</a:t>
            </a:r>
            <a:endParaRPr/>
          </a:p>
          <a:p>
            <a:pPr lvl="1">
              <a:defRPr/>
            </a:pPr>
            <a:r>
              <a:rPr/>
              <a:t>Second level</a:t>
            </a:r>
            <a:endParaRPr/>
          </a:p>
          <a:p>
            <a:pPr lvl="2">
              <a:defRPr/>
            </a:pPr>
            <a:r>
              <a:rPr/>
              <a:t>Third level</a:t>
            </a:r>
            <a:endParaRPr/>
          </a:p>
          <a:p>
            <a:pPr lvl="3">
              <a:defRPr/>
            </a:pPr>
            <a:r>
              <a:rPr/>
              <a:t>Fourth level</a:t>
            </a:r>
            <a:endParaRPr/>
          </a:p>
          <a:p>
            <a:pPr lvl="4">
              <a:defRPr/>
            </a:pPr>
            <a:r>
              <a:rPr/>
              <a:t>Fifth level</a:t>
            </a:r>
            <a:endParaRPr/>
          </a:p>
        </p:txBody>
      </p:sp>
      <p:sp>
        <p:nvSpPr>
          <p:cNvPr id="5" name="Text Placeholder 4"/>
          <p:cNvSpPr/>
          <p:nvPr isPhoto="0" userDrawn="0">
            <p:ph type="body" sz="quarter" idx="3" hasCustomPrompt="0"/>
          </p:nvPr>
        </p:nvSpPr>
        <p:spPr bwMode="auto"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/>
              <a:t>Click to edit Master text styles</a:t>
            </a:r>
            <a:endParaRPr/>
          </a:p>
        </p:txBody>
      </p:sp>
      <p:sp>
        <p:nvSpPr>
          <p:cNvPr id="6" name="Content Placeholder 5"/>
          <p:cNvSpPr/>
          <p:nvPr isPhoto="0" userDrawn="0">
            <p:ph sz="quarter" idx="4" hasCustomPrompt="0"/>
          </p:nvPr>
        </p:nvSpPr>
        <p:spPr bwMode="auto">
          <a:xfrm>
            <a:off x="4629150" y="2505074"/>
            <a:ext cx="3887391" cy="3684588"/>
          </a:xfrm>
        </p:spPr>
        <p:txBody>
          <a:bodyPr/>
          <a:lstStyle/>
          <a:p>
            <a:pPr lvl="0">
              <a:defRPr/>
            </a:pPr>
            <a:r>
              <a:rPr/>
              <a:t>Click to edit Master text styles</a:t>
            </a:r>
            <a:endParaRPr/>
          </a:p>
          <a:p>
            <a:pPr lvl="1">
              <a:defRPr/>
            </a:pPr>
            <a:r>
              <a:rPr/>
              <a:t>Second level</a:t>
            </a:r>
            <a:endParaRPr/>
          </a:p>
          <a:p>
            <a:pPr lvl="2">
              <a:defRPr/>
            </a:pPr>
            <a:r>
              <a:rPr/>
              <a:t>Third level</a:t>
            </a:r>
            <a:endParaRPr/>
          </a:p>
          <a:p>
            <a:pPr lvl="3">
              <a:defRPr/>
            </a:pPr>
            <a:r>
              <a:rPr/>
              <a:t>Fourth level</a:t>
            </a:r>
            <a:endParaRPr/>
          </a:p>
          <a:p>
            <a:pPr lvl="4">
              <a:defRPr/>
            </a:pPr>
            <a:r>
              <a:rPr/>
              <a:t>Fifth level</a:t>
            </a:r>
            <a:endParaRPr/>
          </a:p>
        </p:txBody>
      </p:sp>
      <p:sp>
        <p:nvSpPr>
          <p:cNvPr id="7" name="Date Placeholder 6"/>
          <p:cNvSpPr/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 lvl="0">
              <a:defRPr/>
            </a:pPr>
            <a:fld id="{8EC678CE-9857-4734-9115-53321CEB7787}" type="datetimeFigureOut">
              <a:t>3/27/2014</a:t>
            </a:fld>
            <a:r>
              <a:rPr/>
              <a:t>27.03.201424.06.201413.08.201418.08.2014</a:t>
            </a:r>
            <a:endParaRPr/>
          </a:p>
        </p:txBody>
      </p:sp>
      <p:sp>
        <p:nvSpPr>
          <p:cNvPr id="8" name="Footer Placeholder 7"/>
          <p:cNvSpPr/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 lvl="0">
              <a:defRPr/>
            </a:pPr>
            <a:endParaRPr/>
          </a:p>
        </p:txBody>
      </p:sp>
      <p:sp>
        <p:nvSpPr>
          <p:cNvPr id="9" name="Slide Number Placeholder 8"/>
          <p:cNvSpPr/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 lvl="0">
              <a:defRPr/>
            </a:pPr>
            <a:fld id="{6CDD1976-51C9-48F4-BEB0-96D15CEC5AE6}" type="slidenum">
              <a:t>‹#›</a:t>
            </a:fld>
            <a:endParaRPr/>
          </a:p>
        </p:txBody>
      </p:sp>
    </p:spTree>
  </p:cSld>
  <p:clrMapOvr>
    <a:masterClrMapping/>
  </p:clrMapOvr>
  <p:hf dt="1" ftr="1" hdr="1" sldNum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" preserve="1" showMasterPhAnim="0" type="blank" userDrawn="1">
  <p:cSld name="Title Only">
    <p:spTree>
      <p:nvGrpSpPr>
        <p:cNvPr id="1" name="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/>
          <p:nvPr isPhoto="0" userDrawn="0">
            <p:ph type="title" hasCustomPrompt="0"/>
          </p:nvPr>
        </p:nvSpPr>
        <p:spPr bwMode="auto"/>
        <p:txBody>
          <a:bodyPr/>
          <a:lstStyle/>
          <a:p>
            <a:pPr lvl="0">
              <a:defRPr/>
            </a:pPr>
            <a:r>
              <a:rPr/>
              <a:t>Click to edit Master title style</a:t>
            </a:r>
            <a:endParaRPr/>
          </a:p>
        </p:txBody>
      </p:sp>
      <p:sp>
        <p:nvSpPr>
          <p:cNvPr id="3" name="Date Placeholder 2"/>
          <p:cNvSpPr/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 lvl="0">
              <a:defRPr/>
            </a:pPr>
            <a:fld id="{8EC678CE-9857-4734-9115-53321CEB7787}" type="datetimeFigureOut">
              <a:t>3/27/2014</a:t>
            </a:fld>
            <a:r>
              <a:rPr/>
              <a:t>27.03.201424.06.201413.08.201418.08.2014</a:t>
            </a:r>
            <a:endParaRPr/>
          </a:p>
        </p:txBody>
      </p:sp>
      <p:sp>
        <p:nvSpPr>
          <p:cNvPr id="4" name="Footer Placeholder 3"/>
          <p:cNvSpPr/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 lvl="0">
              <a:defRPr/>
            </a:pPr>
            <a:endParaRPr/>
          </a:p>
        </p:txBody>
      </p:sp>
      <p:sp>
        <p:nvSpPr>
          <p:cNvPr id="5" name="Slide Number Placeholder 4"/>
          <p:cNvSpPr/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 lvl="0">
              <a:defRPr/>
            </a:pPr>
            <a:fld id="{6CDD1976-51C9-48F4-BEB0-96D15CEC5AE6}" type="slidenum">
              <a:t>‹#›</a:t>
            </a:fld>
            <a:endParaRPr/>
          </a:p>
        </p:txBody>
      </p:sp>
    </p:spTree>
  </p:cSld>
  <p:clrMapOvr>
    <a:masterClrMapping/>
  </p:clrMapOvr>
  <p:hf dt="1" ftr="1" hdr="1" sldNum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" preserve="1" showMasterPhAnim="0" type="blank" userDrawn="1">
  <p:cSld name="Blank">
    <p:spTree>
      <p:nvGrpSpPr>
        <p:cNvPr id="1" name="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/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 lvl="0">
              <a:defRPr/>
            </a:pPr>
            <a:fld id="{8EC678CE-9857-4734-9115-53321CEB7787}" type="datetimeFigureOut">
              <a:t>3/27/2014</a:t>
            </a:fld>
            <a:r>
              <a:rPr/>
              <a:t>27.03.201424.06.201413.08.201418.08.2014</a:t>
            </a:r>
            <a:endParaRPr/>
          </a:p>
        </p:txBody>
      </p:sp>
      <p:sp>
        <p:nvSpPr>
          <p:cNvPr id="3" name="Footer Placeholder 2"/>
          <p:cNvSpPr/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 lvl="0">
              <a:defRPr/>
            </a:pPr>
            <a:endParaRPr/>
          </a:p>
        </p:txBody>
      </p:sp>
      <p:sp>
        <p:nvSpPr>
          <p:cNvPr id="4" name="Slide Number Placeholder 3"/>
          <p:cNvSpPr/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 lvl="0">
              <a:defRPr/>
            </a:pPr>
            <a:fld id="{6CDD1976-51C9-48F4-BEB0-96D15CEC5AE6}" type="slidenum">
              <a:t>‹#›</a:t>
            </a:fld>
            <a:endParaRPr/>
          </a:p>
        </p:txBody>
      </p:sp>
    </p:spTree>
  </p:cSld>
  <p:clrMapOvr>
    <a:masterClrMapping/>
  </p:clrMapOvr>
  <p:hf dt="1" ftr="1" hdr="1" sldNum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" preserve="1" showMasterPhAnim="0" type="blank" userDrawn="1">
  <p:cSld name="Content with Caption">
    <p:spTree>
      <p:nvGrpSpPr>
        <p:cNvPr id="1" name="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/>
          <p:nvPr isPhoto="0" userDrawn="0">
            <p:ph type="title" hasCustomPrompt="0"/>
          </p:nvPr>
        </p:nvSpPr>
        <p:spPr bwMode="auto"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>
              <a:defRPr/>
            </a:pPr>
            <a:r>
              <a:rPr/>
              <a:t>Click to edit Master title style</a:t>
            </a:r>
            <a:endParaRPr/>
          </a:p>
        </p:txBody>
      </p:sp>
      <p:sp>
        <p:nvSpPr>
          <p:cNvPr id="3" name="Content Placeholder 2"/>
          <p:cNvSpPr/>
          <p:nvPr isPhoto="0" userDrawn="0">
            <p:ph idx="1" hasCustomPrompt="0"/>
          </p:nvPr>
        </p:nvSpPr>
        <p:spPr bwMode="auto"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/>
              <a:t>Click to edit Master text styles</a:t>
            </a:r>
            <a:endParaRPr/>
          </a:p>
          <a:p>
            <a:pPr lvl="1">
              <a:defRPr/>
            </a:pPr>
            <a:r>
              <a:rPr/>
              <a:t>Second level</a:t>
            </a:r>
            <a:endParaRPr/>
          </a:p>
          <a:p>
            <a:pPr lvl="2">
              <a:defRPr/>
            </a:pPr>
            <a:r>
              <a:rPr/>
              <a:t>Third level</a:t>
            </a:r>
            <a:endParaRPr/>
          </a:p>
          <a:p>
            <a:pPr lvl="3">
              <a:defRPr/>
            </a:pPr>
            <a:r>
              <a:rPr/>
              <a:t>Fourth level</a:t>
            </a:r>
            <a:endParaRPr/>
          </a:p>
          <a:p>
            <a:pPr lvl="4">
              <a:defRPr/>
            </a:pPr>
            <a:r>
              <a:rPr/>
              <a:t>Fifth level</a:t>
            </a:r>
            <a:endParaRPr/>
          </a:p>
        </p:txBody>
      </p:sp>
      <p:sp>
        <p:nvSpPr>
          <p:cNvPr id="4" name="Text Placeholder 3"/>
          <p:cNvSpPr/>
          <p:nvPr isPhoto="0" userDrawn="0">
            <p:ph type="body" sz="half" idx="2" hasCustomPrompt="0"/>
          </p:nvPr>
        </p:nvSpPr>
        <p:spPr bwMode="auto"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/>
              <a:t>Click to edit Master text styles</a:t>
            </a:r>
            <a:endParaRPr/>
          </a:p>
        </p:txBody>
      </p:sp>
      <p:sp>
        <p:nvSpPr>
          <p:cNvPr id="5" name="Date Placeholder 4"/>
          <p:cNvSpPr/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 lvl="0">
              <a:defRPr/>
            </a:pPr>
            <a:fld id="{8EC678CE-9857-4734-9115-53321CEB7787}" type="datetimeFigureOut">
              <a:t>3/27/2014</a:t>
            </a:fld>
            <a:r>
              <a:rPr/>
              <a:t>27.03.201424.06.201413.08.201418.08.2014</a:t>
            </a:r>
            <a:endParaRPr/>
          </a:p>
        </p:txBody>
      </p:sp>
      <p:sp>
        <p:nvSpPr>
          <p:cNvPr id="6" name="Footer Placeholder 5"/>
          <p:cNvSpPr/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 lvl="0">
              <a:defRPr/>
            </a:pPr>
            <a:endParaRPr/>
          </a:p>
        </p:txBody>
      </p:sp>
      <p:sp>
        <p:nvSpPr>
          <p:cNvPr id="7" name="Slide Number Placeholder 6"/>
          <p:cNvSpPr/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 lvl="0">
              <a:defRPr/>
            </a:pPr>
            <a:fld id="{6CDD1976-51C9-48F4-BEB0-96D15CEC5AE6}" type="slidenum">
              <a:t>‹#›</a:t>
            </a:fld>
            <a:endParaRPr/>
          </a:p>
        </p:txBody>
      </p:sp>
    </p:spTree>
  </p:cSld>
  <p:clrMapOvr>
    <a:masterClrMapping/>
  </p:clrMapOvr>
  <p:hf dt="1" ftr="1" hdr="1" sldNum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" preserve="1" showMasterPhAnim="0" type="blank" userDrawn="1">
  <p:cSld name="Picture with Caption">
    <p:spTree>
      <p:nvGrpSpPr>
        <p:cNvPr id="1" name="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/>
          <p:nvPr isPhoto="0" userDrawn="0">
            <p:ph type="title" hasCustomPrompt="0"/>
          </p:nvPr>
        </p:nvSpPr>
        <p:spPr bwMode="auto"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>
              <a:defRPr/>
            </a:pPr>
            <a:r>
              <a:rPr/>
              <a:t>Click to edit Master title style</a:t>
            </a:r>
            <a:endParaRPr/>
          </a:p>
        </p:txBody>
      </p:sp>
      <p:sp>
        <p:nvSpPr>
          <p:cNvPr id="3" name="Picture Placeholder 2"/>
          <p:cNvSpPr/>
          <p:nvPr isPhoto="0" userDrawn="0">
            <p:ph type="pic" idx="1" hasCustomPrompt="0"/>
          </p:nvPr>
        </p:nvSpPr>
        <p:spPr bwMode="auto"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>
              <a:defRPr/>
            </a:pPr>
            <a:r>
              <a:rPr/>
              <a:t>Click icon to add picture</a:t>
            </a:r>
            <a:endParaRPr/>
          </a:p>
        </p:txBody>
      </p:sp>
      <p:sp>
        <p:nvSpPr>
          <p:cNvPr id="4" name="Text Placeholder 3"/>
          <p:cNvSpPr/>
          <p:nvPr isPhoto="0" userDrawn="0">
            <p:ph type="body" sz="half" idx="2" hasCustomPrompt="0"/>
          </p:nvPr>
        </p:nvSpPr>
        <p:spPr bwMode="auto"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/>
              <a:t>Click to edit Master text styles</a:t>
            </a:r>
            <a:endParaRPr/>
          </a:p>
        </p:txBody>
      </p:sp>
      <p:sp>
        <p:nvSpPr>
          <p:cNvPr id="5" name="Date Placeholder 4"/>
          <p:cNvSpPr/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 lvl="0">
              <a:defRPr/>
            </a:pPr>
            <a:fld id="{8EC678CE-9857-4734-9115-53321CEB7787}" type="datetimeFigureOut">
              <a:t>3/27/2014</a:t>
            </a:fld>
            <a:r>
              <a:rPr/>
              <a:t>27.03.201424.06.201413.08.201418.08.2014</a:t>
            </a:r>
            <a:endParaRPr/>
          </a:p>
        </p:txBody>
      </p:sp>
      <p:sp>
        <p:nvSpPr>
          <p:cNvPr id="6" name="Footer Placeholder 5"/>
          <p:cNvSpPr/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 lvl="0">
              <a:defRPr/>
            </a:pPr>
            <a:endParaRPr/>
          </a:p>
        </p:txBody>
      </p:sp>
      <p:sp>
        <p:nvSpPr>
          <p:cNvPr id="7" name="Slide Number Placeholder 6"/>
          <p:cNvSpPr/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 lvl="0">
              <a:defRPr/>
            </a:pPr>
            <a:fld id="{6CDD1976-51C9-48F4-BEB0-96D15CEC5AE6}" type="slidenum">
              <a:t>‹#›</a:t>
            </a:fld>
            <a:endParaRPr/>
          </a:p>
        </p:txBody>
      </p:sp>
    </p:spTree>
  </p:cSld>
  <p:clrMapOvr>
    <a:masterClrMapping/>
  </p:clrMapOvr>
  <p:hf dt="1" ftr="1" hdr="1" sldNum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0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0">
  <p:cSld name="">
    <p:bg>
      <p:bgPr shadeToTitle="0">
        <a:blipFill>
          <a:blip r:embed="rId13"/>
          <a:stretch/>
        </a:blipFill>
      </p:bgPr>
    </p:bg>
    <p:spTree>
      <p:nvGrpSpPr>
        <p:cNvPr id="1" name="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/>
          <p:nvPr isPhoto="0" userDrawn="0">
            <p:ph type="title" hasCustomPrompt="0"/>
          </p:nvPr>
        </p:nvSpPr>
        <p:spPr bwMode="auto"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lvl="0">
              <a:defRPr/>
            </a:pPr>
            <a:r>
              <a:rPr/>
              <a:t>Click to edit Master title style</a:t>
            </a:r>
            <a:endParaRPr/>
          </a:p>
        </p:txBody>
      </p:sp>
      <p:sp>
        <p:nvSpPr>
          <p:cNvPr id="3" name="Text Placeholder 2"/>
          <p:cNvSpPr/>
          <p:nvPr isPhoto="0" userDrawn="0">
            <p:ph type="body" idx="1" hasCustomPrompt="0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>
              <a:defRPr/>
            </a:pPr>
            <a:r>
              <a:rPr/>
              <a:t>Click to edit Master text styles</a:t>
            </a:r>
            <a:endParaRPr/>
          </a:p>
          <a:p>
            <a:pPr lvl="1">
              <a:defRPr/>
            </a:pPr>
            <a:r>
              <a:rPr/>
              <a:t>Second level</a:t>
            </a:r>
            <a:endParaRPr/>
          </a:p>
          <a:p>
            <a:pPr lvl="2">
              <a:defRPr/>
            </a:pPr>
            <a:r>
              <a:rPr/>
              <a:t>Third level</a:t>
            </a:r>
            <a:endParaRPr/>
          </a:p>
          <a:p>
            <a:pPr lvl="3">
              <a:defRPr/>
            </a:pPr>
            <a:r>
              <a:rPr/>
              <a:t>Fourth level</a:t>
            </a:r>
            <a:endParaRPr/>
          </a:p>
          <a:p>
            <a:pPr lvl="4">
              <a:defRPr/>
            </a:pPr>
            <a:r>
              <a:rPr/>
              <a:t>Fifth level</a:t>
            </a:r>
            <a:endParaRPr/>
          </a:p>
        </p:txBody>
      </p:sp>
      <p:sp>
        <p:nvSpPr>
          <p:cNvPr id="4" name="Date Placeholder 3"/>
          <p:cNvSpPr/>
          <p:nvPr isPhoto="0" userDrawn="0">
            <p:ph type="dt" sz="half" idx="2" hasCustomPrompt="0"/>
          </p:nvPr>
        </p:nvSpPr>
        <p:spPr bwMode="auto"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>
              <a:defRPr/>
            </a:pPr>
            <a:fld id="{8EC678CE-9857-4734-9115-53321CEB7787}" type="datetimeFigureOut">
              <a:t>3/27/2014</a:t>
            </a:fld>
            <a:endParaRPr/>
          </a:p>
        </p:txBody>
      </p:sp>
      <p:sp>
        <p:nvSpPr>
          <p:cNvPr id="5" name="Footer Placeholder 4"/>
          <p:cNvSpPr/>
          <p:nvPr isPhoto="0" userDrawn="0">
            <p:ph type="ftr" sz="quarter" idx="3" hasCustomPrompt="0"/>
          </p:nvPr>
        </p:nvSpPr>
        <p:spPr bwMode="auto"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>
              <a:defRPr/>
            </a:pPr>
            <a:endParaRPr/>
          </a:p>
        </p:txBody>
      </p:sp>
      <p:sp>
        <p:nvSpPr>
          <p:cNvPr id="6" name="Slide Number Placeholder 5"/>
          <p:cNvSpPr/>
          <p:nvPr isPhoto="0" userDrawn="0">
            <p:ph type="sldNum" sz="quarter" idx="4" hasCustomPrompt="0"/>
          </p:nvPr>
        </p:nvSpPr>
        <p:spPr bwMode="auto"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>
              <a:defRPr/>
            </a:pPr>
            <a:fld id="{6CDD1976-51C9-48F4-BEB0-96D15CEC5AE6}" type="slidenum">
              <a:t>‹#›</a:t>
            </a:fld>
            <a:endParaRPr/>
          </a:p>
        </p:txBody>
      </p:sp>
    </p:spTree>
  </p:cSld>
  <p:clrMap folHlink="folHlink" accent1="accent1" bg1="lt1" accent2="accent2" tx1="dk1" bg2="lt2" accent3="accent3" tx2="dk2" accent4="accent4" hlink="hlink" accent5="accent5" accent6="accent6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1" ftr="1" hdr="1" sldNum="1"/>
  <p:txStyles>
    <p:titleStyle>
      <a:lvl1pPr algn="l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</a:defRPr>
      </a:lvl1pPr>
    </p:titleStyle>
    <p:bodyStyle>
      <a:lvl1pPr marL="228600" indent="-228600" algn="l">
        <a:lnSpc>
          <a:spcPct val="90000"/>
        </a:lnSpc>
        <a:spcBef>
          <a:spcPts val="1000"/>
        </a:spcBef>
        <a:buFont typeface="Arial"/>
        <a:buChar char="•"/>
        <a:defRPr sz="2800">
          <a:solidFill>
            <a:schemeClr val="tx1"/>
          </a:solidFill>
          <a:latin typeface="+mn-lt"/>
        </a:defRPr>
      </a:lvl1pPr>
      <a:lvl2pPr marL="685800" indent="-228600" algn="l">
        <a:lnSpc>
          <a:spcPct val="90000"/>
        </a:lnSpc>
        <a:spcBef>
          <a:spcPts val="500"/>
        </a:spcBef>
        <a:buFont typeface="Arial"/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</a:defRPr>
      </a:lvl4pPr>
      <a:lvl5pPr marL="2057400" indent="-228600" algn="l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</a:defRPr>
      </a:lvl5pPr>
      <a:lvl6pPr marL="2514600" indent="-228600" algn="l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</a:defRPr>
      </a:lvl6pPr>
      <a:lvl7pPr marL="2971800" indent="-228600" algn="l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</a:defRPr>
      </a:lvl7pPr>
      <a:lvl8pPr marL="3429000" indent="-228600" algn="l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</a:defRPr>
      </a:lvl8pPr>
      <a:lvl9pPr marL="3886200" indent="-228600" algn="l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</a:defRPr>
      </a:lvl9pPr>
    </p:bodyStyle>
    <p:otherStyle>
      <a:defPPr>
        <a:defRPr/>
      </a:defPPr>
      <a:lvl1pPr marL="0" algn="l">
        <a:defRPr sz="1800">
          <a:solidFill>
            <a:schemeClr val="tx1"/>
          </a:solidFill>
          <a:latin typeface="+mn-lt"/>
        </a:defRPr>
      </a:lvl1pPr>
      <a:lvl2pPr marL="457200" algn="l">
        <a:defRPr sz="1800">
          <a:solidFill>
            <a:schemeClr val="tx1"/>
          </a:solidFill>
          <a:latin typeface="+mn-lt"/>
        </a:defRPr>
      </a:lvl2pPr>
      <a:lvl3pPr marL="914400" algn="l">
        <a:defRPr sz="1800">
          <a:solidFill>
            <a:schemeClr val="tx1"/>
          </a:solidFill>
          <a:latin typeface="+mn-lt"/>
        </a:defRPr>
      </a:lvl3pPr>
      <a:lvl4pPr marL="1371600" algn="l">
        <a:defRPr sz="1800">
          <a:solidFill>
            <a:schemeClr val="tx1"/>
          </a:solidFill>
          <a:latin typeface="+mn-lt"/>
        </a:defRPr>
      </a:lvl4pPr>
      <a:lvl5pPr marL="1828800" algn="l">
        <a:defRPr sz="1800">
          <a:solidFill>
            <a:schemeClr val="tx1"/>
          </a:solidFill>
          <a:latin typeface="+mn-lt"/>
        </a:defRPr>
      </a:lvl5pPr>
      <a:lvl6pPr marL="2286000" algn="l">
        <a:defRPr sz="1800">
          <a:solidFill>
            <a:schemeClr val="tx1"/>
          </a:solidFill>
          <a:latin typeface="+mn-lt"/>
        </a:defRPr>
      </a:lvl6pPr>
      <a:lvl7pPr marL="2743200" algn="l">
        <a:defRPr sz="1800">
          <a:solidFill>
            <a:schemeClr val="tx1"/>
          </a:solidFill>
          <a:latin typeface="+mn-lt"/>
        </a:defRPr>
      </a:lvl7pPr>
      <a:lvl8pPr marL="3200400" algn="l">
        <a:defRPr sz="1800">
          <a:solidFill>
            <a:schemeClr val="tx1"/>
          </a:solidFill>
          <a:latin typeface="+mn-lt"/>
        </a:defRPr>
      </a:lvl8pPr>
      <a:lvl9pPr marL="3657600" algn="l">
        <a:defRPr sz="1800">
          <a:solidFill>
            <a:schemeClr val="tx1"/>
          </a:solidFill>
          <a:latin typeface="+mn-lt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g"/></Relationships>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g"/></Relationships>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jpg"/></Relationships>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jpg"/></Relationships>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jpg"/></Relationships>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jpg"/></Relationships>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hyperlink" Target="http://www.onlyoffice.com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1">
  <p:cSld name="">
    <p:bg>
      <p:bgPr shadeToTitle="0">
        <a:blipFill>
          <a:blip r:embed="rId3"/>
          <a:stretch/>
        </a:blipFill>
      </p:bgPr>
    </p:bg>
    <p:spTree>
      <p:nvGrpSpPr>
        <p:cNvPr id="1" name="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/>
          <p:nvPr isPhoto="0" userDrawn="0">
            <p:ph type="ctrTitle" hasCustomPrompt="0"/>
          </p:nvPr>
        </p:nvSpPr>
        <p:spPr bwMode="auto"/>
        <p:txBody>
          <a:bodyPr/>
          <a:lstStyle/>
          <a:p>
            <a:pPr lvl="0">
              <a:defRPr/>
            </a:pPr>
            <a:r>
              <a:rPr sz="8000" b="1"/>
              <a:t>How They </a:t>
            </a:r>
            <a:r>
              <a:rPr sz="8000"/>
              <a:t/>
            </a:r>
            <a:r>
              <a:rPr sz="8000"/>
              <a:t/>
            </a:r>
            <a:br/>
            <a:r>
              <a:rPr sz="6600"/>
              <a:t>Throw Out</a:t>
            </a:r>
            <a:r>
              <a:rPr sz="6600"/>
              <a:t/>
            </a:r>
            <a:br/>
            <a:r>
              <a:rPr sz="6600"/>
              <a:t>a Challenge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1" advTm="10000">
        <p:fade thruBlk="0"/>
      </p:transition>
    </mc:Choice>
    <mc:Fallback>
      <p:transition spd="slow" advClick="1" advTm="10000">
        <p:fade thruBlk="0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1">
  <p:cSld name="">
    <p:bg>
      <p:bgPr shadeToTitle="0">
        <a:blipFill>
          <a:blip r:embed="rId3"/>
          <a:stretch/>
        </a:blipFill>
      </p:bgPr>
    </p:bg>
    <p:spTree>
      <p:nvGrpSpPr>
        <p:cNvPr id="1" name="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/>
          <p:nvPr isPhoto="0" userDrawn="0">
            <p:ph type="title" hasCustomPrompt="0"/>
          </p:nvPr>
        </p:nvSpPr>
        <p:spPr bwMode="auto"/>
        <p:txBody>
          <a:bodyPr/>
          <a:lstStyle/>
          <a:p>
            <a:pPr lvl="0">
              <a:defRPr/>
            </a:pPr>
            <a:r>
              <a:rPr sz="5500" b="1"/>
              <a:t>Native Americans </a:t>
            </a:r>
            <a:r>
              <a:rPr sz="4700"/>
              <a:t>(XVII century)</a:t>
            </a:r>
            <a:endParaRPr/>
          </a:p>
        </p:txBody>
      </p:sp>
      <p:sp>
        <p:nvSpPr>
          <p:cNvPr id="5" name="Text Placeholder 4"/>
          <p:cNvSpPr/>
          <p:nvPr isPhoto="0" userDrawn="0">
            <p:ph type="body" idx="1" hasCustomPrompt="0"/>
          </p:nvPr>
        </p:nvSpPr>
        <p:spPr bwMode="auto">
          <a:xfrm>
            <a:off x="3833446" y="3888000"/>
            <a:ext cx="4986554" cy="2419200"/>
          </a:xfrm>
        </p:spPr>
        <p:txBody>
          <a:bodyPr/>
          <a:lstStyle/>
          <a:p>
            <a:pPr lvl="0">
              <a:defRPr/>
            </a:pPr>
            <a:r>
              <a:rPr/>
              <a:t>put a tomahawk </a:t>
            </a:r>
            <a:endParaRPr/>
          </a:p>
          <a:p>
            <a:pPr lvl="0">
              <a:defRPr/>
            </a:pPr>
            <a:r>
              <a:rPr/>
              <a:t>on the ground in the rival’s camp</a:t>
            </a:r>
            <a:endParaRPr/>
          </a:p>
          <a:p>
            <a:pPr lvl="0">
              <a:defRPr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1" advTm="10000">
        <p:fade thruBlk="0"/>
      </p:transition>
    </mc:Choice>
    <mc:Fallback>
      <p:transition spd="slow" advClick="1" advTm="10000">
        <p:fade thruBlk="0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1">
  <p:cSld name="">
    <p:bg>
      <p:bgPr shadeToTitle="0">
        <a:blipFill>
          <a:blip r:embed="rId3"/>
          <a:stretch/>
        </a:blipFill>
      </p:bgPr>
    </p:bg>
    <p:spTree>
      <p:nvGrpSpPr>
        <p:cNvPr id="1" name="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/>
          <p:nvPr isPhoto="0" userDrawn="0">
            <p:ph type="title" hasCustomPrompt="0"/>
          </p:nvPr>
        </p:nvSpPr>
        <p:spPr bwMode="auto"/>
        <p:txBody>
          <a:bodyPr/>
          <a:lstStyle/>
          <a:p>
            <a:pPr lvl="0">
              <a:defRPr/>
            </a:pPr>
            <a:r>
              <a:rPr b="1"/>
              <a:t>European Knights</a:t>
            </a:r>
            <a:r>
              <a:rPr b="1"/>
              <a:t/>
            </a:r>
            <a:br/>
            <a:r>
              <a:rPr sz="4800"/>
              <a:t>(XII-XVI centuries)</a:t>
            </a:r>
            <a:endParaRPr/>
          </a:p>
        </p:txBody>
      </p:sp>
      <p:sp>
        <p:nvSpPr>
          <p:cNvPr id="3" name="Text Placeholder 2"/>
          <p:cNvSpPr/>
          <p:nvPr isPhoto="0" userDrawn="0">
            <p:ph type="body" idx="1" hasCustomPrompt="0"/>
          </p:nvPr>
        </p:nvSpPr>
        <p:spPr bwMode="auto"/>
        <p:txBody>
          <a:bodyPr/>
          <a:lstStyle/>
          <a:p>
            <a:pPr lvl="0">
              <a:defRPr/>
            </a:pPr>
            <a:r>
              <a:rPr/>
              <a:t>threw a glove</a:t>
            </a:r>
            <a:endParaRPr/>
          </a:p>
          <a:p>
            <a:pPr lvl="0">
              <a:defRPr/>
            </a:pPr>
            <a:r>
              <a:rPr/>
              <a:t>in the rival’s face</a:t>
            </a:r>
            <a:endParaRPr/>
          </a:p>
          <a:p>
            <a:pPr lvl="0">
              <a:defRPr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1" advTm="10000">
        <p:fade thruBlk="0"/>
      </p:transition>
    </mc:Choice>
    <mc:Fallback>
      <p:transition spd="slow" advClick="1" advTm="10000">
        <p:fade thruBlk="0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1">
  <p:cSld name="">
    <p:bg>
      <p:bgPr shadeToTitle="0">
        <a:blipFill>
          <a:blip r:embed="rId3"/>
          <a:stretch/>
        </a:blipFill>
      </p:bgPr>
    </p:bg>
    <p:spTree>
      <p:nvGrpSpPr>
        <p:cNvPr id="1" name="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/>
          <p:nvPr isPhoto="0" userDrawn="0">
            <p:ph type="title" hasCustomPrompt="0"/>
          </p:nvPr>
        </p:nvSpPr>
        <p:spPr bwMode="auto">
          <a:xfrm>
            <a:off x="483576" y="1191600"/>
            <a:ext cx="8185224" cy="1724400"/>
          </a:xfrm>
        </p:spPr>
        <p:txBody>
          <a:bodyPr/>
          <a:lstStyle/>
          <a:p>
            <a:pPr lvl="0">
              <a:defRPr/>
            </a:pPr>
            <a:r>
              <a:rPr b="1"/>
              <a:t>African Yoruba tribes</a:t>
            </a:r>
            <a:r>
              <a:rPr b="1"/>
              <a:t/>
            </a:r>
            <a:br/>
            <a:endParaRPr b="1"/>
          </a:p>
        </p:txBody>
      </p:sp>
      <p:sp>
        <p:nvSpPr>
          <p:cNvPr id="3" name="Text Placeholder 2"/>
          <p:cNvSpPr/>
          <p:nvPr isPhoto="0" userDrawn="0">
            <p:ph type="body" idx="1" hasCustomPrompt="0"/>
          </p:nvPr>
        </p:nvSpPr>
        <p:spPr bwMode="auto"/>
        <p:txBody>
          <a:bodyPr/>
          <a:lstStyle/>
          <a:p>
            <a:pPr lvl="0">
              <a:defRPr/>
            </a:pPr>
            <a:r>
              <a:rPr/>
              <a:t>sent a single </a:t>
            </a:r>
            <a:endParaRPr/>
          </a:p>
          <a:p>
            <a:pPr lvl="0">
              <a:defRPr/>
            </a:pPr>
            <a:r>
              <a:rPr/>
              <a:t>Cypraea</a:t>
            </a:r>
            <a:r>
              <a:rPr/>
              <a:t> shell</a:t>
            </a:r>
            <a:endParaRPr/>
          </a:p>
          <a:p>
            <a:pPr lvl="0">
              <a:defRPr/>
            </a:pPr>
            <a:r>
              <a:rPr/>
              <a:t>to the rivals</a:t>
            </a:r>
            <a:endParaRPr/>
          </a:p>
          <a:p>
            <a:pPr lvl="0">
              <a:defRPr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1" advTm="10000">
        <p:fade thruBlk="0"/>
      </p:transition>
    </mc:Choice>
    <mc:Fallback>
      <p:transition spd="slow" advClick="1" advTm="10000">
        <p:fade thruBlk="0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1">
  <p:cSld name="">
    <p:bg>
      <p:bgPr shadeToTitle="0">
        <a:blipFill>
          <a:blip r:embed="rId3"/>
          <a:stretch/>
        </a:blipFill>
      </p:bgPr>
    </p:bg>
    <p:spTree>
      <p:nvGrpSpPr>
        <p:cNvPr id="1" name="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/>
          <p:nvPr isPhoto="0" userDrawn="0">
            <p:ph type="title" hasCustomPrompt="0"/>
          </p:nvPr>
        </p:nvSpPr>
        <p:spPr bwMode="auto"/>
        <p:txBody>
          <a:bodyPr/>
          <a:lstStyle/>
          <a:p>
            <a:pPr lvl="0">
              <a:defRPr/>
            </a:pPr>
            <a:r>
              <a:rPr b="1"/>
              <a:t>English gentlemen</a:t>
            </a:r>
            <a:r>
              <a:rPr b="1"/>
              <a:t/>
            </a:r>
            <a:br/>
            <a:r>
              <a:rPr sz="4800"/>
              <a:t>(XVII century)</a:t>
            </a:r>
            <a:endParaRPr/>
          </a:p>
        </p:txBody>
      </p:sp>
      <p:sp>
        <p:nvSpPr>
          <p:cNvPr id="3" name="Text Placeholder 2"/>
          <p:cNvSpPr/>
          <p:nvPr isPhoto="0" userDrawn="0">
            <p:ph type="body" idx="1" hasCustomPrompt="0"/>
          </p:nvPr>
        </p:nvSpPr>
        <p:spPr bwMode="auto"/>
        <p:txBody>
          <a:bodyPr/>
          <a:lstStyle/>
          <a:p>
            <a:pPr lvl="0">
              <a:defRPr/>
            </a:pPr>
            <a:r>
              <a:rPr/>
              <a:t>sent a polite note</a:t>
            </a:r>
            <a:endParaRPr/>
          </a:p>
          <a:p>
            <a:pPr lvl="0">
              <a:defRPr/>
            </a:pPr>
            <a:r>
              <a:rPr/>
              <a:t>with the challenge</a:t>
            </a:r>
            <a:endParaRPr/>
          </a:p>
          <a:p>
            <a:pPr lvl="0">
              <a:defRPr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1" advTm="10000">
        <p:fade thruBlk="0"/>
      </p:transition>
    </mc:Choice>
    <mc:Fallback>
      <p:transition spd="slow" advClick="1" advTm="10000">
        <p:fade thruBlk="0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1">
  <p:cSld name="">
    <p:bg>
      <p:bgPr shadeToTitle="0">
        <a:blipFill>
          <a:blip r:embed="rId3"/>
          <a:stretch/>
        </a:blipFill>
      </p:bgPr>
    </p:bg>
    <p:spTree>
      <p:nvGrpSpPr>
        <p:cNvPr id="1" name="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/>
          <p:nvPr isPhoto="0" userDrawn="0">
            <p:ph type="title" hasCustomPrompt="0"/>
          </p:nvPr>
        </p:nvSpPr>
        <p:spPr bwMode="auto"/>
        <p:txBody>
          <a:bodyPr/>
          <a:lstStyle/>
          <a:p>
            <a:pPr lvl="0">
              <a:defRPr/>
            </a:pPr>
            <a:r>
              <a:rPr sz="6000" b="1"/>
              <a:t>Japan samurais</a:t>
            </a:r>
            <a:r>
              <a:rPr sz="6000" b="1"/>
              <a:t/>
            </a:r>
            <a:br/>
            <a:r>
              <a:rPr sz="4800"/>
              <a:t>(XII-XVII centuries)</a:t>
            </a:r>
            <a:endParaRPr/>
          </a:p>
        </p:txBody>
      </p:sp>
      <p:sp>
        <p:nvSpPr>
          <p:cNvPr id="3" name="Text Placeholder 2"/>
          <p:cNvSpPr/>
          <p:nvPr isPhoto="0" userDrawn="0">
            <p:ph type="body" idx="1" hasCustomPrompt="0"/>
          </p:nvPr>
        </p:nvSpPr>
        <p:spPr bwMode="auto">
          <a:xfrm>
            <a:off x="2910254" y="3888001"/>
            <a:ext cx="5909746" cy="2029222"/>
          </a:xfrm>
        </p:spPr>
        <p:txBody>
          <a:bodyPr/>
          <a:lstStyle/>
          <a:p>
            <a:pPr lvl="0">
              <a:defRPr/>
            </a:pPr>
            <a:r>
              <a:rPr/>
              <a:t>clattered their guards</a:t>
            </a:r>
            <a:endParaRPr/>
          </a:p>
          <a:p>
            <a:pPr lvl="0">
              <a:defRPr/>
            </a:pPr>
            <a:r>
              <a:rPr/>
              <a:t>against sheath to attract</a:t>
            </a:r>
            <a:endParaRPr/>
          </a:p>
          <a:p>
            <a:pPr lvl="0">
              <a:defRPr/>
            </a:pPr>
            <a:r>
              <a:rPr/>
              <a:t>the rival’s attention</a:t>
            </a:r>
            <a:endParaRPr/>
          </a:p>
          <a:p>
            <a:pPr lvl="0">
              <a:defRPr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1" advTm="10000">
        <p:fade thruBlk="0"/>
      </p:transition>
    </mc:Choice>
    <mc:Fallback>
      <p:transition spd="slow" advClick="1" advTm="10000">
        <p:fade thruBlk="0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1">
  <p:cSld name="">
    <p:bg>
      <p:bgPr shadeToTitle="0">
        <a:blipFill>
          <a:blip r:embed="rId3"/>
          <a:stretch/>
        </a:blipFill>
      </p:bgPr>
    </p:bg>
    <p:spTree>
      <p:nvGrpSpPr>
        <p:cNvPr id="1" name="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/>
          <p:nvPr isPhoto="0" userDrawn="0">
            <p:ph type="title" hasCustomPrompt="0"/>
          </p:nvPr>
        </p:nvSpPr>
        <p:spPr bwMode="auto"/>
        <p:txBody>
          <a:bodyPr/>
          <a:lstStyle/>
          <a:p>
            <a:pPr lvl="0">
              <a:defRPr/>
            </a:pPr>
            <a:r>
              <a:rPr sz="6000" b="1"/>
              <a:t>Office plankton</a:t>
            </a:r>
            <a:r>
              <a:rPr sz="6000" b="1"/>
              <a:t/>
            </a:r>
            <a:br/>
            <a:r>
              <a:rPr sz="4800"/>
              <a:t>(XXI century)</a:t>
            </a:r>
            <a:endParaRPr/>
          </a:p>
        </p:txBody>
      </p:sp>
      <p:sp>
        <p:nvSpPr>
          <p:cNvPr id="3" name="Text Placeholder 2"/>
          <p:cNvSpPr/>
          <p:nvPr isPhoto="0" userDrawn="0">
            <p:ph type="body" idx="1" hasCustomPrompt="0"/>
          </p:nvPr>
        </p:nvSpPr>
        <p:spPr bwMode="auto"/>
        <p:txBody>
          <a:bodyPr/>
          <a:lstStyle/>
          <a:p>
            <a:pPr lvl="0">
              <a:defRPr/>
            </a:pPr>
            <a:r>
              <a:rPr sz="3600"/>
              <a:t>send emails with</a:t>
            </a:r>
            <a:endParaRPr/>
          </a:p>
          <a:p>
            <a:pPr lvl="0">
              <a:defRPr/>
            </a:pPr>
            <a:r>
              <a:rPr sz="3600"/>
              <a:t>the Challenge subject</a:t>
            </a:r>
            <a:endParaRPr/>
          </a:p>
          <a:p>
            <a:pPr lvl="0">
              <a:defRPr/>
            </a:pPr>
            <a:r>
              <a:rPr sz="3600"/>
              <a:t>to their competitors</a:t>
            </a:r>
            <a:endParaRPr/>
          </a:p>
          <a:p>
            <a:pPr lvl="0">
              <a:defRPr/>
            </a:pPr>
            <a:endParaRPr sz="36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1" advTm="10000">
        <p:fade thruBlk="0"/>
      </p:transition>
    </mc:Choice>
    <mc:Fallback>
      <p:transition spd="slow" advClick="1" advTm="10000">
        <p:fade thruBlk="0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1">
  <p:cSld name="">
    <p:spTree>
      <p:nvGrpSpPr>
        <p:cNvPr id="1" name="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/>
          <p:nvPr isPhoto="0" userDrawn="0">
            <p:ph type="title" hasCustomPrompt="0"/>
          </p:nvPr>
        </p:nvSpPr>
        <p:spPr bwMode="auto">
          <a:xfrm>
            <a:off x="628650" y="1358657"/>
            <a:ext cx="7886700" cy="3063874"/>
          </a:xfrm>
        </p:spPr>
        <p:txBody>
          <a:bodyPr/>
          <a:lstStyle/>
          <a:p>
            <a:pPr lvl="0" algn="ctr">
              <a:defRPr/>
            </a:pPr>
            <a:r>
              <a:rPr sz="8800"/>
              <a:t/>
            </a:r>
            <a:r>
              <a:rPr sz="8800"/>
              <a:t>ONLYOFFICE </a:t>
            </a:r>
            <a:r>
              <a:rPr/>
              <a:t/>
            </a:r>
            <a:r>
              <a:rPr/>
              <a:t/>
            </a:r>
            <a:br/>
            <a:r>
              <a:rPr sz="6600"/>
              <a:t>stands for Peace</a:t>
            </a:r>
            <a:endParaRPr/>
          </a:p>
        </p:txBody>
      </p:sp>
      <p:sp>
        <p:nvSpPr>
          <p:cNvPr id="5" name="Content Placeholder 4"/>
          <p:cNvSpPr/>
          <p:nvPr isPhoto="0" userDrawn="0">
            <p:ph idx="1" hasCustomPrompt="0"/>
          </p:nvPr>
        </p:nvSpPr>
        <p:spPr bwMode="auto">
          <a:xfrm>
            <a:off x="628650" y="4703884"/>
            <a:ext cx="7886700" cy="624254"/>
          </a:xfrm>
        </p:spPr>
        <p:txBody>
          <a:bodyPr/>
          <a:lstStyle/>
          <a:p>
            <a:pPr marL="0" lvl="0" indent="0" algn="ctr">
              <a:buNone/>
              <a:defRPr/>
            </a:pPr>
            <a:r>
              <a:rPr sz="3200" u="sng">
                <a:solidFill>
                  <a:schemeClr val="hlink"/>
                </a:solidFill>
                <a:hlinkClick r:id="rId3"/>
              </a:rPr>
              <a:t>www.onlyoffice.com</a:t>
            </a:r>
            <a:endParaRPr sz="32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1" advTm="10000">
        <p:fade thruBlk="0"/>
      </p:transition>
    </mc:Choice>
    <mc:Fallback>
      <p:transition spd="slow" advClick="1" advTm="10000">
        <p:fade thruBlk="0"/>
      </p:transition>
    </mc:Fallback>
  </mc:AlternateContent>
</p:sld>
</file>

<file path=ppt/theme/_rels/theme1.xml.rels><?xml version="1.0" encoding="UTF-8" standalone="yes"?><Relationships xmlns="http://schemas.openxmlformats.org/package/2006/relationships"></Relationships>
</file>

<file path=ppt/theme/theme1.xml><?xml version="1.0" encoding="utf-8"?>
<a:theme xmlns:a="http://schemas.openxmlformats.org/drawingml/2006/main" xmlns:r="http://schemas.openxmlformats.org/officeDocument/2006/relationships" xmlns:p="http://schemas.openxmlformats.org/presentationml/2006/main" name="Office Theme">
  <a:themeElements>
    <a:clrScheme name="Custom 9">
      <a:dk1>
        <a:srgbClr val="FFFFFF"/>
      </a:dk1>
      <a:lt1>
        <a:srgbClr val="000000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FFFFFF"/>
      </a:hlink>
      <a:folHlink>
        <a:srgbClr val="E7E6E6"/>
      </a:folHlink>
    </a:clrScheme>
    <a:fontScheme name="Georgia">
      <a:majorFont>
        <a:latin typeface="Georgia"/>
        <a:ea typeface="Arial"/>
        <a:cs typeface="Arial"/>
      </a:majorFont>
      <a:minorFont>
        <a:latin typeface="Georgia"/>
        <a:ea typeface="Arial"/>
        <a:cs typeface="Arial"/>
      </a:minorFont>
    </a:fontScheme>
    <a:fmtScheme name="Office Them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miter lim="800000"/>
        </a:ln>
        <a:ln w="12700" cap="flat" cmpd="sng" algn="ctr">
          <a:solidFill>
            <a:schemeClr val="phClr"/>
          </a:solidFill>
          <a:miter lim="800000"/>
        </a:ln>
        <a:ln w="19050" cap="flat" cmpd="sng" algn="ctr">
          <a:solidFill>
            <a:schemeClr val="phClr"/>
          </a:solidFill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</TotalTime>
  <Words>1</Words>
  <PresentationFormat>Widescreen</PresentationFormat>
  <Paragraphs>1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Arial</vt:lpstr>
      <vt:lpstr>Office Theme</vt:lpstr>
    </vt:vector>
  </TitlesOfParts>
  <LinksUpToDate>false</LinksUpToDate>
  <SharedDoc>false</SharedDoc>
  <HyperlinksChanged>false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dcterms:created xsi:type="dcterms:W3CDTF">2012-12-03T06:56:55Z</dcterms:created>
  <dcterms:modified xsi:type="dcterms:W3CDTF">2013-10-30T14:12:17Z</dcterms:modified>
</cp:coreProperties>
</file>